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JetBrains Mono" panose="020B0604020202020204" charset="0"/>
      <p:regular r:id="rId21"/>
      <p:bold r:id="rId22"/>
      <p:italic r:id="rId23"/>
      <p:boldItalic r:id="rId24"/>
    </p:embeddedFont>
    <p:embeddedFont>
      <p:font typeface="Song Myung"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72" y="4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0391abdf0b_3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0391abdf0b_3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10391abdf0b_3_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142bbb351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42bbb351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0391abdf0b_3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10391abdf0b_3_1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10391abdf0b_3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142bbb351d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142bbb351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149431858bc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149431858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10391abdf0b_3_1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10391abdf0b_3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03a0770ce8_1_39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03a0770ce8_1_39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0391abdf0b_3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fc021d7df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0391abdf0b_3_1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0391abdf0b_3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0391abdf0b_3_1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0391abdf0b_3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0391abdf0b_3_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10391abdf0b_3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0391abdf0b_3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0391abdf0b_3_1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0391abdf0b_3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262626"/>
                </a:solidFill>
                <a:highlight>
                  <a:srgbClr val="FCFCFC"/>
                </a:highlight>
              </a:rPr>
              <a:t>Citation: Bizup, Joseph. “BEAM: A Rhetorical Vocabulary for Teaching Research-Based Writing.” </a:t>
            </a:r>
            <a:r>
              <a:rPr lang="en" sz="1350" i="1">
                <a:solidFill>
                  <a:srgbClr val="262626"/>
                </a:solidFill>
                <a:highlight>
                  <a:srgbClr val="FCFCFC"/>
                </a:highlight>
              </a:rPr>
              <a:t>Rhetoric Review</a:t>
            </a:r>
            <a:r>
              <a:rPr lang="en" sz="1350">
                <a:solidFill>
                  <a:srgbClr val="262626"/>
                </a:solidFill>
                <a:highlight>
                  <a:srgbClr val="FCFCFC"/>
                </a:highlight>
              </a:rPr>
              <a:t> 27.1 (2008): 72-86. </a:t>
            </a:r>
            <a:r>
              <a:rPr lang="en" sz="1350" i="1">
                <a:solidFill>
                  <a:srgbClr val="262626"/>
                </a:solidFill>
                <a:highlight>
                  <a:srgbClr val="FCFCFC"/>
                </a:highlight>
              </a:rPr>
              <a:t>Communication &amp; Mass Media Complete</a:t>
            </a:r>
            <a:r>
              <a:rPr lang="en" sz="1350">
                <a:solidFill>
                  <a:srgbClr val="262626"/>
                </a:solidFill>
                <a:highlight>
                  <a:srgbClr val="FCFCFC"/>
                </a:highlight>
              </a:rPr>
              <a:t>. Web. 4 February 2014.</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8"/>
        <p:cNvGrpSpPr/>
        <p:nvPr/>
      </p:nvGrpSpPr>
      <p:grpSpPr>
        <a:xfrm>
          <a:off x="0" y="0"/>
          <a:ext cx="0" cy="0"/>
          <a:chOff x="0" y="0"/>
          <a:chExt cx="0" cy="0"/>
        </a:xfrm>
      </p:grpSpPr>
      <p:pic>
        <p:nvPicPr>
          <p:cNvPr id="149" name="Google Shape;149;p11"/>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50" name="Google Shape;150;p11"/>
          <p:cNvPicPr preferRelativeResize="0"/>
          <p:nvPr/>
        </p:nvPicPr>
        <p:blipFill>
          <a:blip r:embed="rId3">
            <a:alphaModFix amt="25000"/>
          </a:blip>
          <a:stretch>
            <a:fillRect/>
          </a:stretch>
        </p:blipFill>
        <p:spPr>
          <a:xfrm rot="10800000" flipH="1">
            <a:off x="-50230" y="3220740"/>
            <a:ext cx="1997675" cy="2054820"/>
          </a:xfrm>
          <a:prstGeom prst="rect">
            <a:avLst/>
          </a:prstGeom>
          <a:noFill/>
          <a:ln>
            <a:noFill/>
          </a:ln>
        </p:spPr>
      </p:pic>
      <p:grpSp>
        <p:nvGrpSpPr>
          <p:cNvPr id="151" name="Google Shape;151;p11"/>
          <p:cNvGrpSpPr/>
          <p:nvPr/>
        </p:nvGrpSpPr>
        <p:grpSpPr>
          <a:xfrm>
            <a:off x="66976" y="49023"/>
            <a:ext cx="9010049" cy="5036577"/>
            <a:chOff x="66976" y="49023"/>
            <a:chExt cx="9010049" cy="5036577"/>
          </a:xfrm>
        </p:grpSpPr>
        <p:grpSp>
          <p:nvGrpSpPr>
            <p:cNvPr id="152" name="Google Shape;152;p11"/>
            <p:cNvGrpSpPr/>
            <p:nvPr/>
          </p:nvGrpSpPr>
          <p:grpSpPr>
            <a:xfrm>
              <a:off x="66976" y="49023"/>
              <a:ext cx="9010049" cy="5036577"/>
              <a:chOff x="66976" y="49023"/>
              <a:chExt cx="9010049" cy="5036577"/>
            </a:xfrm>
          </p:grpSpPr>
          <p:sp>
            <p:nvSpPr>
              <p:cNvPr id="153" name="Google Shape;153;p11"/>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11"/>
          <p:cNvSpPr txBox="1">
            <a:spLocks noGrp="1"/>
          </p:cNvSpPr>
          <p:nvPr>
            <p:ph type="title" hasCustomPrompt="1"/>
          </p:nvPr>
        </p:nvSpPr>
        <p:spPr>
          <a:xfrm>
            <a:off x="720000" y="1500592"/>
            <a:ext cx="5019900" cy="15807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3" name="Google Shape;163;p11"/>
          <p:cNvSpPr txBox="1">
            <a:spLocks noGrp="1"/>
          </p:cNvSpPr>
          <p:nvPr>
            <p:ph type="subTitle" idx="1"/>
          </p:nvPr>
        </p:nvSpPr>
        <p:spPr>
          <a:xfrm>
            <a:off x="1348150" y="3097508"/>
            <a:ext cx="3763500" cy="5454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92"/>
        <p:cNvGrpSpPr/>
        <p:nvPr/>
      </p:nvGrpSpPr>
      <p:grpSpPr>
        <a:xfrm>
          <a:off x="0" y="0"/>
          <a:ext cx="0" cy="0"/>
          <a:chOff x="0" y="0"/>
          <a:chExt cx="0" cy="0"/>
        </a:xfrm>
      </p:grpSpPr>
      <p:pic>
        <p:nvPicPr>
          <p:cNvPr id="193" name="Google Shape;193;p14"/>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94" name="Google Shape;194;p14"/>
          <p:cNvPicPr preferRelativeResize="0"/>
          <p:nvPr/>
        </p:nvPicPr>
        <p:blipFill>
          <a:blip r:embed="rId2">
            <a:alphaModFix amt="25000"/>
          </a:blip>
          <a:stretch>
            <a:fillRect/>
          </a:stretch>
        </p:blipFill>
        <p:spPr>
          <a:xfrm>
            <a:off x="-77374" y="-115450"/>
            <a:ext cx="2501438" cy="2573000"/>
          </a:xfrm>
          <a:prstGeom prst="rect">
            <a:avLst/>
          </a:prstGeom>
          <a:noFill/>
          <a:ln>
            <a:noFill/>
          </a:ln>
        </p:spPr>
      </p:pic>
      <p:sp>
        <p:nvSpPr>
          <p:cNvPr id="195" name="Google Shape;195;p14"/>
          <p:cNvSpPr txBox="1">
            <a:spLocks noGrp="1"/>
          </p:cNvSpPr>
          <p:nvPr>
            <p:ph type="subTitle" idx="1"/>
          </p:nvPr>
        </p:nvSpPr>
        <p:spPr>
          <a:xfrm>
            <a:off x="1888350" y="1552775"/>
            <a:ext cx="5367300" cy="17274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sz="2600"/>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96" name="Google Shape;196;p14"/>
          <p:cNvSpPr txBox="1">
            <a:spLocks noGrp="1"/>
          </p:cNvSpPr>
          <p:nvPr>
            <p:ph type="subTitle" idx="2"/>
          </p:nvPr>
        </p:nvSpPr>
        <p:spPr>
          <a:xfrm>
            <a:off x="1888350" y="3392800"/>
            <a:ext cx="5367300" cy="3777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grpSp>
        <p:nvGrpSpPr>
          <p:cNvPr id="197" name="Google Shape;197;p14"/>
          <p:cNvGrpSpPr/>
          <p:nvPr/>
        </p:nvGrpSpPr>
        <p:grpSpPr>
          <a:xfrm>
            <a:off x="66976" y="49023"/>
            <a:ext cx="9010049" cy="5036577"/>
            <a:chOff x="66976" y="49023"/>
            <a:chExt cx="9010049" cy="5036577"/>
          </a:xfrm>
        </p:grpSpPr>
        <p:sp>
          <p:nvSpPr>
            <p:cNvPr id="198" name="Google Shape;198;p1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09" name="Google Shape;209;p15"/>
          <p:cNvSpPr txBox="1">
            <a:spLocks noGrp="1"/>
          </p:cNvSpPr>
          <p:nvPr>
            <p:ph type="subTitle" idx="1"/>
          </p:nvPr>
        </p:nvSpPr>
        <p:spPr>
          <a:xfrm>
            <a:off x="1303925" y="3778925"/>
            <a:ext cx="3047100" cy="58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210" name="Google Shape;210;p15"/>
          <p:cNvSpPr txBox="1">
            <a:spLocks noGrp="1"/>
          </p:cNvSpPr>
          <p:nvPr>
            <p:ph type="title" idx="2" hasCustomPrompt="1"/>
          </p:nvPr>
        </p:nvSpPr>
        <p:spPr>
          <a:xfrm>
            <a:off x="1303800" y="782575"/>
            <a:ext cx="3047100" cy="1482300"/>
          </a:xfrm>
          <a:prstGeom prst="rect">
            <a:avLst/>
          </a:prstGeom>
        </p:spPr>
        <p:txBody>
          <a:bodyPr spcFirstLastPara="1" wrap="square" lIns="0" tIns="0" rIns="0" bIns="0" anchor="b"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pic>
        <p:nvPicPr>
          <p:cNvPr id="211" name="Google Shape;211;p15"/>
          <p:cNvPicPr preferRelativeResize="0"/>
          <p:nvPr/>
        </p:nvPicPr>
        <p:blipFill>
          <a:blip r:embed="rId2">
            <a:alphaModFix amt="25000"/>
          </a:blip>
          <a:stretch>
            <a:fillRect/>
          </a:stretch>
        </p:blipFill>
        <p:spPr>
          <a:xfrm rot="10800000">
            <a:off x="-50230" y="-115450"/>
            <a:ext cx="2285552" cy="2326400"/>
          </a:xfrm>
          <a:prstGeom prst="rect">
            <a:avLst/>
          </a:prstGeom>
          <a:noFill/>
          <a:ln>
            <a:noFill/>
          </a:ln>
        </p:spPr>
      </p:pic>
      <p:pic>
        <p:nvPicPr>
          <p:cNvPr id="212" name="Google Shape;212;p15"/>
          <p:cNvPicPr preferRelativeResize="0"/>
          <p:nvPr/>
        </p:nvPicPr>
        <p:blipFill>
          <a:blip r:embed="rId3">
            <a:alphaModFix amt="25000"/>
          </a:blip>
          <a:stretch>
            <a:fillRect/>
          </a:stretch>
        </p:blipFill>
        <p:spPr>
          <a:xfrm rot="10800000">
            <a:off x="7023602" y="3220740"/>
            <a:ext cx="1997675" cy="2054820"/>
          </a:xfrm>
          <a:prstGeom prst="rect">
            <a:avLst/>
          </a:prstGeom>
          <a:noFill/>
          <a:ln>
            <a:noFill/>
          </a:ln>
        </p:spPr>
      </p:pic>
      <p:grpSp>
        <p:nvGrpSpPr>
          <p:cNvPr id="213" name="Google Shape;213;p15"/>
          <p:cNvGrpSpPr/>
          <p:nvPr/>
        </p:nvGrpSpPr>
        <p:grpSpPr>
          <a:xfrm>
            <a:off x="66976" y="49023"/>
            <a:ext cx="9010049" cy="5036577"/>
            <a:chOff x="66976" y="49023"/>
            <a:chExt cx="9010049" cy="5036577"/>
          </a:xfrm>
        </p:grpSpPr>
        <p:grpSp>
          <p:nvGrpSpPr>
            <p:cNvPr id="214" name="Google Shape;214;p15"/>
            <p:cNvGrpSpPr/>
            <p:nvPr/>
          </p:nvGrpSpPr>
          <p:grpSpPr>
            <a:xfrm>
              <a:off x="66976" y="49023"/>
              <a:ext cx="9010049" cy="5036577"/>
              <a:chOff x="66976" y="49023"/>
              <a:chExt cx="9010049" cy="5036577"/>
            </a:xfrm>
          </p:grpSpPr>
          <p:sp>
            <p:nvSpPr>
              <p:cNvPr id="215" name="Google Shape;215;p1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pic>
        <p:nvPicPr>
          <p:cNvPr id="225" name="Google Shape;225;p16"/>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26" name="Google Shape;226;p16"/>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27" name="Google Shape;227;p16"/>
          <p:cNvGrpSpPr/>
          <p:nvPr/>
        </p:nvGrpSpPr>
        <p:grpSpPr>
          <a:xfrm>
            <a:off x="66976" y="49023"/>
            <a:ext cx="9010049" cy="5036577"/>
            <a:chOff x="66976" y="49023"/>
            <a:chExt cx="9010049" cy="5036577"/>
          </a:xfrm>
        </p:grpSpPr>
        <p:grpSp>
          <p:nvGrpSpPr>
            <p:cNvPr id="228" name="Google Shape;228;p16"/>
            <p:cNvGrpSpPr/>
            <p:nvPr/>
          </p:nvGrpSpPr>
          <p:grpSpPr>
            <a:xfrm>
              <a:off x="66976" y="49023"/>
              <a:ext cx="9010049" cy="5036577"/>
              <a:chOff x="66976" y="49023"/>
              <a:chExt cx="9010049" cy="5036577"/>
            </a:xfrm>
          </p:grpSpPr>
          <p:sp>
            <p:nvSpPr>
              <p:cNvPr id="229" name="Google Shape;229;p1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1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9"/>
        <p:cNvGrpSpPr/>
        <p:nvPr/>
      </p:nvGrpSpPr>
      <p:grpSpPr>
        <a:xfrm>
          <a:off x="0" y="0"/>
          <a:ext cx="0" cy="0"/>
          <a:chOff x="0" y="0"/>
          <a:chExt cx="0" cy="0"/>
        </a:xfrm>
      </p:grpSpPr>
      <p:pic>
        <p:nvPicPr>
          <p:cNvPr id="240" name="Google Shape;240;p17"/>
          <p:cNvPicPr preferRelativeResize="0"/>
          <p:nvPr/>
        </p:nvPicPr>
        <p:blipFill>
          <a:blip r:embed="rId2">
            <a:alphaModFix amt="25000"/>
          </a:blip>
          <a:stretch>
            <a:fillRect/>
          </a:stretch>
        </p:blipFill>
        <p:spPr>
          <a:xfrm rot="10800000" flipH="1">
            <a:off x="5553138" y="-711329"/>
            <a:ext cx="2680274" cy="2756925"/>
          </a:xfrm>
          <a:prstGeom prst="rect">
            <a:avLst/>
          </a:prstGeom>
          <a:noFill/>
          <a:ln>
            <a:noFill/>
          </a:ln>
        </p:spPr>
      </p:pic>
      <p:pic>
        <p:nvPicPr>
          <p:cNvPr id="241" name="Google Shape;241;p17"/>
          <p:cNvPicPr preferRelativeResize="0"/>
          <p:nvPr/>
        </p:nvPicPr>
        <p:blipFill>
          <a:blip r:embed="rId2">
            <a:alphaModFix amt="25000"/>
          </a:blip>
          <a:stretch>
            <a:fillRect/>
          </a:stretch>
        </p:blipFill>
        <p:spPr>
          <a:xfrm>
            <a:off x="910588" y="3189150"/>
            <a:ext cx="2501438" cy="2573000"/>
          </a:xfrm>
          <a:prstGeom prst="rect">
            <a:avLst/>
          </a:prstGeom>
          <a:noFill/>
          <a:ln>
            <a:noFill/>
          </a:ln>
        </p:spPr>
      </p:pic>
      <p:grpSp>
        <p:nvGrpSpPr>
          <p:cNvPr id="242" name="Google Shape;242;p17"/>
          <p:cNvGrpSpPr/>
          <p:nvPr/>
        </p:nvGrpSpPr>
        <p:grpSpPr>
          <a:xfrm>
            <a:off x="66976" y="49023"/>
            <a:ext cx="9010049" cy="5036577"/>
            <a:chOff x="66976" y="49023"/>
            <a:chExt cx="9010049" cy="5036577"/>
          </a:xfrm>
        </p:grpSpPr>
        <p:grpSp>
          <p:nvGrpSpPr>
            <p:cNvPr id="243" name="Google Shape;243;p17"/>
            <p:cNvGrpSpPr/>
            <p:nvPr/>
          </p:nvGrpSpPr>
          <p:grpSpPr>
            <a:xfrm>
              <a:off x="66976" y="49023"/>
              <a:ext cx="9010049" cy="5036577"/>
              <a:chOff x="66976" y="49023"/>
              <a:chExt cx="9010049" cy="5036577"/>
            </a:xfrm>
          </p:grpSpPr>
          <p:sp>
            <p:nvSpPr>
              <p:cNvPr id="244" name="Google Shape;244;p1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254"/>
        <p:cNvGrpSpPr/>
        <p:nvPr/>
      </p:nvGrpSpPr>
      <p:grpSpPr>
        <a:xfrm>
          <a:off x="0" y="0"/>
          <a:ext cx="0" cy="0"/>
          <a:chOff x="0" y="0"/>
          <a:chExt cx="0" cy="0"/>
        </a:xfrm>
      </p:grpSpPr>
      <p:pic>
        <p:nvPicPr>
          <p:cNvPr id="255" name="Google Shape;255;p18"/>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56" name="Google Shape;256;p18"/>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57" name="Google Shape;257;p18"/>
          <p:cNvGrpSpPr/>
          <p:nvPr/>
        </p:nvGrpSpPr>
        <p:grpSpPr>
          <a:xfrm>
            <a:off x="66976" y="49023"/>
            <a:ext cx="9010049" cy="5036577"/>
            <a:chOff x="66976" y="49023"/>
            <a:chExt cx="9010049" cy="5036577"/>
          </a:xfrm>
        </p:grpSpPr>
        <p:grpSp>
          <p:nvGrpSpPr>
            <p:cNvPr id="258" name="Google Shape;258;p18"/>
            <p:cNvGrpSpPr/>
            <p:nvPr/>
          </p:nvGrpSpPr>
          <p:grpSpPr>
            <a:xfrm>
              <a:off x="66976" y="49023"/>
              <a:ext cx="9010049" cy="5036577"/>
              <a:chOff x="66976" y="49023"/>
              <a:chExt cx="9010049" cy="5036577"/>
            </a:xfrm>
          </p:grpSpPr>
          <p:sp>
            <p:nvSpPr>
              <p:cNvPr id="259" name="Google Shape;259;p1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18"/>
          <p:cNvSpPr txBox="1">
            <a:spLocks noGrp="1"/>
          </p:cNvSpPr>
          <p:nvPr>
            <p:ph type="title"/>
          </p:nvPr>
        </p:nvSpPr>
        <p:spPr>
          <a:xfrm>
            <a:off x="819225" y="1489088"/>
            <a:ext cx="3846600" cy="9120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269" name="Google Shape;269;p18"/>
          <p:cNvSpPr txBox="1">
            <a:spLocks noGrp="1"/>
          </p:cNvSpPr>
          <p:nvPr>
            <p:ph type="subTitle" idx="1"/>
          </p:nvPr>
        </p:nvSpPr>
        <p:spPr>
          <a:xfrm>
            <a:off x="825275" y="2711213"/>
            <a:ext cx="3840600" cy="9432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70"/>
        <p:cNvGrpSpPr/>
        <p:nvPr/>
      </p:nvGrpSpPr>
      <p:grpSpPr>
        <a:xfrm>
          <a:off x="0" y="0"/>
          <a:ext cx="0" cy="0"/>
          <a:chOff x="0" y="0"/>
          <a:chExt cx="0" cy="0"/>
        </a:xfrm>
      </p:grpSpPr>
      <p:pic>
        <p:nvPicPr>
          <p:cNvPr id="271" name="Google Shape;271;p19"/>
          <p:cNvPicPr preferRelativeResize="0"/>
          <p:nvPr/>
        </p:nvPicPr>
        <p:blipFill>
          <a:blip r:embed="rId2">
            <a:alphaModFix amt="25000"/>
          </a:blip>
          <a:stretch>
            <a:fillRect/>
          </a:stretch>
        </p:blipFill>
        <p:spPr>
          <a:xfrm>
            <a:off x="6575277" y="-115450"/>
            <a:ext cx="2680274" cy="2756925"/>
          </a:xfrm>
          <a:prstGeom prst="rect">
            <a:avLst/>
          </a:prstGeom>
          <a:noFill/>
          <a:ln>
            <a:noFill/>
          </a:ln>
        </p:spPr>
      </p:pic>
      <p:pic>
        <p:nvPicPr>
          <p:cNvPr id="272" name="Google Shape;272;p19"/>
          <p:cNvPicPr preferRelativeResize="0"/>
          <p:nvPr/>
        </p:nvPicPr>
        <p:blipFill>
          <a:blip r:embed="rId2">
            <a:alphaModFix amt="25000"/>
          </a:blip>
          <a:stretch>
            <a:fillRect/>
          </a:stretch>
        </p:blipFill>
        <p:spPr>
          <a:xfrm rot="10800000" flipH="1">
            <a:off x="-77374" y="2641472"/>
            <a:ext cx="2501438" cy="2573000"/>
          </a:xfrm>
          <a:prstGeom prst="rect">
            <a:avLst/>
          </a:prstGeom>
          <a:noFill/>
          <a:ln>
            <a:noFill/>
          </a:ln>
        </p:spPr>
      </p:pic>
      <p:grpSp>
        <p:nvGrpSpPr>
          <p:cNvPr id="273" name="Google Shape;273;p19"/>
          <p:cNvGrpSpPr/>
          <p:nvPr/>
        </p:nvGrpSpPr>
        <p:grpSpPr>
          <a:xfrm>
            <a:off x="66976" y="49023"/>
            <a:ext cx="9010049" cy="5036577"/>
            <a:chOff x="66976" y="49023"/>
            <a:chExt cx="9010049" cy="5036577"/>
          </a:xfrm>
        </p:grpSpPr>
        <p:grpSp>
          <p:nvGrpSpPr>
            <p:cNvPr id="274" name="Google Shape;274;p19"/>
            <p:cNvGrpSpPr/>
            <p:nvPr/>
          </p:nvGrpSpPr>
          <p:grpSpPr>
            <a:xfrm>
              <a:off x="66976" y="49023"/>
              <a:ext cx="9010049" cy="5036577"/>
              <a:chOff x="66976" y="49023"/>
              <a:chExt cx="9010049" cy="5036577"/>
            </a:xfrm>
          </p:grpSpPr>
          <p:sp>
            <p:nvSpPr>
              <p:cNvPr id="275" name="Google Shape;275;p1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19"/>
          <p:cNvSpPr txBox="1">
            <a:spLocks noGrp="1"/>
          </p:cNvSpPr>
          <p:nvPr>
            <p:ph type="subTitle" idx="1"/>
          </p:nvPr>
        </p:nvSpPr>
        <p:spPr>
          <a:xfrm>
            <a:off x="1030850" y="2181300"/>
            <a:ext cx="3162000" cy="15069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3_1_1">
    <p:spTree>
      <p:nvGrpSpPr>
        <p:cNvPr id="1" name="Shape 286"/>
        <p:cNvGrpSpPr/>
        <p:nvPr/>
      </p:nvGrpSpPr>
      <p:grpSpPr>
        <a:xfrm>
          <a:off x="0" y="0"/>
          <a:ext cx="0" cy="0"/>
          <a:chOff x="0" y="0"/>
          <a:chExt cx="0" cy="0"/>
        </a:xfrm>
      </p:grpSpPr>
      <p:pic>
        <p:nvPicPr>
          <p:cNvPr id="287" name="Google Shape;287;p20"/>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288" name="Google Shape;288;p20"/>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289" name="Google Shape;289;p20"/>
          <p:cNvGrpSpPr/>
          <p:nvPr/>
        </p:nvGrpSpPr>
        <p:grpSpPr>
          <a:xfrm>
            <a:off x="66976" y="49023"/>
            <a:ext cx="9010049" cy="5036577"/>
            <a:chOff x="66976" y="49023"/>
            <a:chExt cx="9010049" cy="5036577"/>
          </a:xfrm>
        </p:grpSpPr>
        <p:grpSp>
          <p:nvGrpSpPr>
            <p:cNvPr id="290" name="Google Shape;290;p20"/>
            <p:cNvGrpSpPr/>
            <p:nvPr/>
          </p:nvGrpSpPr>
          <p:grpSpPr>
            <a:xfrm>
              <a:off x="66976" y="49023"/>
              <a:ext cx="9010049" cy="5036577"/>
              <a:chOff x="66976" y="49023"/>
              <a:chExt cx="9010049" cy="5036577"/>
            </a:xfrm>
          </p:grpSpPr>
          <p:sp>
            <p:nvSpPr>
              <p:cNvPr id="291" name="Google Shape;291;p20"/>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20"/>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2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1" name="Google Shape;301;p20"/>
          <p:cNvSpPr txBox="1">
            <a:spLocks noGrp="1"/>
          </p:cNvSpPr>
          <p:nvPr>
            <p:ph type="subTitle" idx="1"/>
          </p:nvPr>
        </p:nvSpPr>
        <p:spPr>
          <a:xfrm>
            <a:off x="5262000" y="2181300"/>
            <a:ext cx="3162000" cy="15069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2_5">
    <p:spTree>
      <p:nvGrpSpPr>
        <p:cNvPr id="1" name="Shape 302"/>
        <p:cNvGrpSpPr/>
        <p:nvPr/>
      </p:nvGrpSpPr>
      <p:grpSpPr>
        <a:xfrm>
          <a:off x="0" y="0"/>
          <a:ext cx="0" cy="0"/>
          <a:chOff x="0" y="0"/>
          <a:chExt cx="0" cy="0"/>
        </a:xfrm>
      </p:grpSpPr>
      <p:pic>
        <p:nvPicPr>
          <p:cNvPr id="303" name="Google Shape;303;p21"/>
          <p:cNvPicPr preferRelativeResize="0"/>
          <p:nvPr/>
        </p:nvPicPr>
        <p:blipFill>
          <a:blip r:embed="rId2">
            <a:alphaModFix amt="25000"/>
          </a:blip>
          <a:stretch>
            <a:fillRect/>
          </a:stretch>
        </p:blipFill>
        <p:spPr>
          <a:xfrm rot="10800000" flipH="1">
            <a:off x="5671352" y="-645878"/>
            <a:ext cx="2680274" cy="2756925"/>
          </a:xfrm>
          <a:prstGeom prst="rect">
            <a:avLst/>
          </a:prstGeom>
          <a:noFill/>
          <a:ln>
            <a:noFill/>
          </a:ln>
        </p:spPr>
      </p:pic>
      <p:pic>
        <p:nvPicPr>
          <p:cNvPr id="304" name="Google Shape;304;p21"/>
          <p:cNvPicPr preferRelativeResize="0"/>
          <p:nvPr/>
        </p:nvPicPr>
        <p:blipFill>
          <a:blip r:embed="rId2">
            <a:alphaModFix amt="25000"/>
          </a:blip>
          <a:stretch>
            <a:fillRect/>
          </a:stretch>
        </p:blipFill>
        <p:spPr>
          <a:xfrm>
            <a:off x="1191526" y="3288526"/>
            <a:ext cx="2501438" cy="2573000"/>
          </a:xfrm>
          <a:prstGeom prst="rect">
            <a:avLst/>
          </a:prstGeom>
          <a:noFill/>
          <a:ln>
            <a:noFill/>
          </a:ln>
        </p:spPr>
      </p:pic>
      <p:grpSp>
        <p:nvGrpSpPr>
          <p:cNvPr id="305" name="Google Shape;305;p21"/>
          <p:cNvGrpSpPr/>
          <p:nvPr/>
        </p:nvGrpSpPr>
        <p:grpSpPr>
          <a:xfrm>
            <a:off x="66976" y="49023"/>
            <a:ext cx="9010049" cy="5036577"/>
            <a:chOff x="66976" y="49023"/>
            <a:chExt cx="9010049" cy="5036577"/>
          </a:xfrm>
        </p:grpSpPr>
        <p:grpSp>
          <p:nvGrpSpPr>
            <p:cNvPr id="306" name="Google Shape;306;p21"/>
            <p:cNvGrpSpPr/>
            <p:nvPr/>
          </p:nvGrpSpPr>
          <p:grpSpPr>
            <a:xfrm>
              <a:off x="66976" y="49023"/>
              <a:ext cx="9010049" cy="5036577"/>
              <a:chOff x="66976" y="49023"/>
              <a:chExt cx="9010049" cy="5036577"/>
            </a:xfrm>
          </p:grpSpPr>
          <p:sp>
            <p:nvSpPr>
              <p:cNvPr id="307" name="Google Shape;307;p21"/>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1"/>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21"/>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7" name="Google Shape;317;p21"/>
          <p:cNvSpPr txBox="1">
            <a:spLocks noGrp="1"/>
          </p:cNvSpPr>
          <p:nvPr>
            <p:ph type="subTitle" idx="1"/>
          </p:nvPr>
        </p:nvSpPr>
        <p:spPr>
          <a:xfrm>
            <a:off x="1332238" y="3050500"/>
            <a:ext cx="28377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18" name="Google Shape;318;p21"/>
          <p:cNvSpPr txBox="1">
            <a:spLocks noGrp="1"/>
          </p:cNvSpPr>
          <p:nvPr>
            <p:ph type="subTitle" idx="2"/>
          </p:nvPr>
        </p:nvSpPr>
        <p:spPr>
          <a:xfrm>
            <a:off x="1332238" y="3587400"/>
            <a:ext cx="28377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19" name="Google Shape;319;p21"/>
          <p:cNvSpPr txBox="1">
            <a:spLocks noGrp="1"/>
          </p:cNvSpPr>
          <p:nvPr>
            <p:ph type="subTitle" idx="3"/>
          </p:nvPr>
        </p:nvSpPr>
        <p:spPr>
          <a:xfrm>
            <a:off x="4974063" y="3050500"/>
            <a:ext cx="28377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20" name="Google Shape;320;p21"/>
          <p:cNvSpPr txBox="1">
            <a:spLocks noGrp="1"/>
          </p:cNvSpPr>
          <p:nvPr>
            <p:ph type="subTitle" idx="4"/>
          </p:nvPr>
        </p:nvSpPr>
        <p:spPr>
          <a:xfrm>
            <a:off x="4974063" y="3587400"/>
            <a:ext cx="2837700" cy="5727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
    <p:spTree>
      <p:nvGrpSpPr>
        <p:cNvPr id="1" name="Shape 389"/>
        <p:cNvGrpSpPr/>
        <p:nvPr/>
      </p:nvGrpSpPr>
      <p:grpSpPr>
        <a:xfrm>
          <a:off x="0" y="0"/>
          <a:ext cx="0" cy="0"/>
          <a:chOff x="0" y="0"/>
          <a:chExt cx="0" cy="0"/>
        </a:xfrm>
      </p:grpSpPr>
      <p:pic>
        <p:nvPicPr>
          <p:cNvPr id="390" name="Google Shape;390;p25"/>
          <p:cNvPicPr preferRelativeResize="0"/>
          <p:nvPr/>
        </p:nvPicPr>
        <p:blipFill>
          <a:blip r:embed="rId2">
            <a:alphaModFix amt="25000"/>
          </a:blip>
          <a:stretch>
            <a:fillRect/>
          </a:stretch>
        </p:blipFill>
        <p:spPr>
          <a:xfrm>
            <a:off x="6396574" y="2784850"/>
            <a:ext cx="2929502" cy="2981852"/>
          </a:xfrm>
          <a:prstGeom prst="rect">
            <a:avLst/>
          </a:prstGeom>
          <a:noFill/>
          <a:ln>
            <a:noFill/>
          </a:ln>
        </p:spPr>
      </p:pic>
      <p:pic>
        <p:nvPicPr>
          <p:cNvPr id="391" name="Google Shape;391;p25"/>
          <p:cNvPicPr preferRelativeResize="0"/>
          <p:nvPr/>
        </p:nvPicPr>
        <p:blipFill>
          <a:blip r:embed="rId3">
            <a:alphaModFix amt="25000"/>
          </a:blip>
          <a:stretch>
            <a:fillRect/>
          </a:stretch>
        </p:blipFill>
        <p:spPr>
          <a:xfrm>
            <a:off x="-700533" y="1923552"/>
            <a:ext cx="2841097" cy="2922373"/>
          </a:xfrm>
          <a:prstGeom prst="rect">
            <a:avLst/>
          </a:prstGeom>
          <a:noFill/>
          <a:ln>
            <a:noFill/>
          </a:ln>
        </p:spPr>
      </p:pic>
      <p:grpSp>
        <p:nvGrpSpPr>
          <p:cNvPr id="392" name="Google Shape;392;p25"/>
          <p:cNvGrpSpPr/>
          <p:nvPr/>
        </p:nvGrpSpPr>
        <p:grpSpPr>
          <a:xfrm>
            <a:off x="66976" y="49023"/>
            <a:ext cx="9010049" cy="5036577"/>
            <a:chOff x="66976" y="49023"/>
            <a:chExt cx="9010049" cy="5036577"/>
          </a:xfrm>
        </p:grpSpPr>
        <p:sp>
          <p:nvSpPr>
            <p:cNvPr id="393" name="Google Shape;393;p2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3" name="Google Shape;403;p25"/>
          <p:cNvSpPr txBox="1">
            <a:spLocks noGrp="1"/>
          </p:cNvSpPr>
          <p:nvPr>
            <p:ph type="subTitle" idx="1"/>
          </p:nvPr>
        </p:nvSpPr>
        <p:spPr>
          <a:xfrm>
            <a:off x="813547" y="16062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4" name="Google Shape;404;p25"/>
          <p:cNvSpPr txBox="1">
            <a:spLocks noGrp="1"/>
          </p:cNvSpPr>
          <p:nvPr>
            <p:ph type="subTitle" idx="2"/>
          </p:nvPr>
        </p:nvSpPr>
        <p:spPr>
          <a:xfrm>
            <a:off x="2346672" y="144297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5" name="Google Shape;405;p25"/>
          <p:cNvSpPr txBox="1">
            <a:spLocks noGrp="1"/>
          </p:cNvSpPr>
          <p:nvPr>
            <p:ph type="subTitle" idx="3"/>
          </p:nvPr>
        </p:nvSpPr>
        <p:spPr>
          <a:xfrm>
            <a:off x="813547" y="26376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6" name="Google Shape;406;p25"/>
          <p:cNvSpPr txBox="1">
            <a:spLocks noGrp="1"/>
          </p:cNvSpPr>
          <p:nvPr>
            <p:ph type="subTitle" idx="4"/>
          </p:nvPr>
        </p:nvSpPr>
        <p:spPr>
          <a:xfrm>
            <a:off x="2346672" y="2474400"/>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7" name="Google Shape;407;p25"/>
          <p:cNvSpPr txBox="1">
            <a:spLocks noGrp="1"/>
          </p:cNvSpPr>
          <p:nvPr>
            <p:ph type="subTitle" idx="5"/>
          </p:nvPr>
        </p:nvSpPr>
        <p:spPr>
          <a:xfrm>
            <a:off x="813547" y="366907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08" name="Google Shape;408;p25"/>
          <p:cNvSpPr txBox="1">
            <a:spLocks noGrp="1"/>
          </p:cNvSpPr>
          <p:nvPr>
            <p:ph type="subTitle" idx="6"/>
          </p:nvPr>
        </p:nvSpPr>
        <p:spPr>
          <a:xfrm>
            <a:off x="2346672" y="350582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09" name="Google Shape;409;p25"/>
          <p:cNvSpPr txBox="1">
            <a:spLocks noGrp="1"/>
          </p:cNvSpPr>
          <p:nvPr>
            <p:ph type="subTitle" idx="7"/>
          </p:nvPr>
        </p:nvSpPr>
        <p:spPr>
          <a:xfrm>
            <a:off x="4893293" y="16062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0" name="Google Shape;410;p25"/>
          <p:cNvSpPr txBox="1">
            <a:spLocks noGrp="1"/>
          </p:cNvSpPr>
          <p:nvPr>
            <p:ph type="subTitle" idx="8"/>
          </p:nvPr>
        </p:nvSpPr>
        <p:spPr>
          <a:xfrm>
            <a:off x="6426297" y="144297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1" name="Google Shape;411;p25"/>
          <p:cNvSpPr txBox="1">
            <a:spLocks noGrp="1"/>
          </p:cNvSpPr>
          <p:nvPr>
            <p:ph type="subTitle" idx="9"/>
          </p:nvPr>
        </p:nvSpPr>
        <p:spPr>
          <a:xfrm>
            <a:off x="4893293" y="26376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2" name="Google Shape;412;p25"/>
          <p:cNvSpPr txBox="1">
            <a:spLocks noGrp="1"/>
          </p:cNvSpPr>
          <p:nvPr>
            <p:ph type="subTitle" idx="13"/>
          </p:nvPr>
        </p:nvSpPr>
        <p:spPr>
          <a:xfrm>
            <a:off x="6426297" y="2474400"/>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3" name="Google Shape;413;p25"/>
          <p:cNvSpPr txBox="1">
            <a:spLocks noGrp="1"/>
          </p:cNvSpPr>
          <p:nvPr>
            <p:ph type="subTitle" idx="14"/>
          </p:nvPr>
        </p:nvSpPr>
        <p:spPr>
          <a:xfrm>
            <a:off x="4893293" y="366907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14" name="Google Shape;414;p25"/>
          <p:cNvSpPr txBox="1">
            <a:spLocks noGrp="1"/>
          </p:cNvSpPr>
          <p:nvPr>
            <p:ph type="subTitle" idx="15"/>
          </p:nvPr>
        </p:nvSpPr>
        <p:spPr>
          <a:xfrm>
            <a:off x="6426297" y="3505825"/>
            <a:ext cx="19977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2_4">
    <p:spTree>
      <p:nvGrpSpPr>
        <p:cNvPr id="1" name="Shape 415"/>
        <p:cNvGrpSpPr/>
        <p:nvPr/>
      </p:nvGrpSpPr>
      <p:grpSpPr>
        <a:xfrm>
          <a:off x="0" y="0"/>
          <a:ext cx="0" cy="0"/>
          <a:chOff x="0" y="0"/>
          <a:chExt cx="0" cy="0"/>
        </a:xfrm>
      </p:grpSpPr>
      <p:pic>
        <p:nvPicPr>
          <p:cNvPr id="416" name="Google Shape;416;p26"/>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417" name="Google Shape;417;p26"/>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418" name="Google Shape;418;p26"/>
          <p:cNvGrpSpPr/>
          <p:nvPr/>
        </p:nvGrpSpPr>
        <p:grpSpPr>
          <a:xfrm>
            <a:off x="66976" y="49023"/>
            <a:ext cx="9010049" cy="5036577"/>
            <a:chOff x="66976" y="49023"/>
            <a:chExt cx="9010049" cy="5036577"/>
          </a:xfrm>
        </p:grpSpPr>
        <p:grpSp>
          <p:nvGrpSpPr>
            <p:cNvPr id="419" name="Google Shape;419;p26"/>
            <p:cNvGrpSpPr/>
            <p:nvPr/>
          </p:nvGrpSpPr>
          <p:grpSpPr>
            <a:xfrm>
              <a:off x="66976" y="49023"/>
              <a:ext cx="9010049" cy="5036577"/>
              <a:chOff x="66976" y="49023"/>
              <a:chExt cx="9010049" cy="5036577"/>
            </a:xfrm>
          </p:grpSpPr>
          <p:sp>
            <p:nvSpPr>
              <p:cNvPr id="420" name="Google Shape;420;p2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2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2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0" name="Google Shape;430;p26"/>
          <p:cNvSpPr txBox="1">
            <a:spLocks noGrp="1"/>
          </p:cNvSpPr>
          <p:nvPr>
            <p:ph type="subTitle" idx="1"/>
          </p:nvPr>
        </p:nvSpPr>
        <p:spPr>
          <a:xfrm>
            <a:off x="801598"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1" name="Google Shape;431;p26"/>
          <p:cNvSpPr txBox="1">
            <a:spLocks noGrp="1"/>
          </p:cNvSpPr>
          <p:nvPr>
            <p:ph type="subTitle" idx="2"/>
          </p:nvPr>
        </p:nvSpPr>
        <p:spPr>
          <a:xfrm>
            <a:off x="829948"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2" name="Google Shape;432;p26"/>
          <p:cNvSpPr txBox="1">
            <a:spLocks noGrp="1"/>
          </p:cNvSpPr>
          <p:nvPr>
            <p:ph type="subTitle" idx="3"/>
          </p:nvPr>
        </p:nvSpPr>
        <p:spPr>
          <a:xfrm>
            <a:off x="3444300"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3" name="Google Shape;433;p26"/>
          <p:cNvSpPr txBox="1">
            <a:spLocks noGrp="1"/>
          </p:cNvSpPr>
          <p:nvPr>
            <p:ph type="subTitle" idx="4"/>
          </p:nvPr>
        </p:nvSpPr>
        <p:spPr>
          <a:xfrm>
            <a:off x="3472650"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4" name="Google Shape;434;p26"/>
          <p:cNvSpPr txBox="1">
            <a:spLocks noGrp="1"/>
          </p:cNvSpPr>
          <p:nvPr>
            <p:ph type="subTitle" idx="5"/>
          </p:nvPr>
        </p:nvSpPr>
        <p:spPr>
          <a:xfrm>
            <a:off x="6087002"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5" name="Google Shape;435;p26"/>
          <p:cNvSpPr txBox="1">
            <a:spLocks noGrp="1"/>
          </p:cNvSpPr>
          <p:nvPr>
            <p:ph type="subTitle" idx="6"/>
          </p:nvPr>
        </p:nvSpPr>
        <p:spPr>
          <a:xfrm>
            <a:off x="6115352"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6" name="Google Shape;436;p26"/>
          <p:cNvSpPr txBox="1">
            <a:spLocks noGrp="1"/>
          </p:cNvSpPr>
          <p:nvPr>
            <p:ph type="title" idx="7" hasCustomPrompt="1"/>
          </p:nvPr>
        </p:nvSpPr>
        <p:spPr>
          <a:xfrm>
            <a:off x="678598"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7" name="Google Shape;437;p26"/>
          <p:cNvSpPr txBox="1">
            <a:spLocks noGrp="1"/>
          </p:cNvSpPr>
          <p:nvPr>
            <p:ph type="title" idx="8" hasCustomPrompt="1"/>
          </p:nvPr>
        </p:nvSpPr>
        <p:spPr>
          <a:xfrm>
            <a:off x="3321300"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8" name="Google Shape;438;p26"/>
          <p:cNvSpPr txBox="1">
            <a:spLocks noGrp="1"/>
          </p:cNvSpPr>
          <p:nvPr>
            <p:ph type="title" idx="9" hasCustomPrompt="1"/>
          </p:nvPr>
        </p:nvSpPr>
        <p:spPr>
          <a:xfrm>
            <a:off x="5964002"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439"/>
        <p:cNvGrpSpPr/>
        <p:nvPr/>
      </p:nvGrpSpPr>
      <p:grpSpPr>
        <a:xfrm>
          <a:off x="0" y="0"/>
          <a:ext cx="0" cy="0"/>
          <a:chOff x="0" y="0"/>
          <a:chExt cx="0" cy="0"/>
        </a:xfrm>
      </p:grpSpPr>
      <p:pic>
        <p:nvPicPr>
          <p:cNvPr id="440" name="Google Shape;440;p27"/>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441" name="Google Shape;441;p27"/>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442" name="Google Shape;442;p2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txBox="1">
            <a:spLocks noGrp="1"/>
          </p:cNvSpPr>
          <p:nvPr>
            <p:ph type="ctrTitle"/>
          </p:nvPr>
        </p:nvSpPr>
        <p:spPr>
          <a:xfrm>
            <a:off x="717723" y="1148975"/>
            <a:ext cx="3772200" cy="792600"/>
          </a:xfrm>
          <a:prstGeom prst="rect">
            <a:avLst/>
          </a:prstGeom>
        </p:spPr>
        <p:txBody>
          <a:bodyPr spcFirstLastPara="1" wrap="square" lIns="0" tIns="0" rIns="0" bIns="0" anchor="t" anchorCtr="0">
            <a:noAutofit/>
          </a:bodyPr>
          <a:lstStyle>
            <a:lvl1pPr lvl="0" algn="ctr" rtl="0">
              <a:spcBef>
                <a:spcPts val="0"/>
              </a:spcBef>
              <a:spcAft>
                <a:spcPts val="0"/>
              </a:spcAft>
              <a:buSzPts val="5200"/>
              <a:buFont typeface="Song Myung"/>
              <a:buNone/>
              <a:defRPr sz="5400">
                <a:latin typeface="Song Myung"/>
                <a:ea typeface="Song Myung"/>
                <a:cs typeface="Song Myung"/>
                <a:sym typeface="Song Myung"/>
              </a:defRPr>
            </a:lvl1pPr>
            <a:lvl2pPr lvl="1" algn="ctr" rtl="0">
              <a:spcBef>
                <a:spcPts val="0"/>
              </a:spcBef>
              <a:spcAft>
                <a:spcPts val="0"/>
              </a:spcAft>
              <a:buSzPts val="5200"/>
              <a:buFont typeface="Song Myung"/>
              <a:buNone/>
              <a:defRPr sz="5200">
                <a:latin typeface="Song Myung"/>
                <a:ea typeface="Song Myung"/>
                <a:cs typeface="Song Myung"/>
                <a:sym typeface="Song Myung"/>
              </a:defRPr>
            </a:lvl2pPr>
            <a:lvl3pPr lvl="2" algn="ctr" rtl="0">
              <a:spcBef>
                <a:spcPts val="0"/>
              </a:spcBef>
              <a:spcAft>
                <a:spcPts val="0"/>
              </a:spcAft>
              <a:buSzPts val="5200"/>
              <a:buFont typeface="Song Myung"/>
              <a:buNone/>
              <a:defRPr sz="5200">
                <a:latin typeface="Song Myung"/>
                <a:ea typeface="Song Myung"/>
                <a:cs typeface="Song Myung"/>
                <a:sym typeface="Song Myung"/>
              </a:defRPr>
            </a:lvl3pPr>
            <a:lvl4pPr lvl="3" algn="ctr" rtl="0">
              <a:spcBef>
                <a:spcPts val="0"/>
              </a:spcBef>
              <a:spcAft>
                <a:spcPts val="0"/>
              </a:spcAft>
              <a:buSzPts val="5200"/>
              <a:buFont typeface="Song Myung"/>
              <a:buNone/>
              <a:defRPr sz="5200">
                <a:latin typeface="Song Myung"/>
                <a:ea typeface="Song Myung"/>
                <a:cs typeface="Song Myung"/>
                <a:sym typeface="Song Myung"/>
              </a:defRPr>
            </a:lvl4pPr>
            <a:lvl5pPr lvl="4" algn="ctr" rtl="0">
              <a:spcBef>
                <a:spcPts val="0"/>
              </a:spcBef>
              <a:spcAft>
                <a:spcPts val="0"/>
              </a:spcAft>
              <a:buSzPts val="5200"/>
              <a:buFont typeface="Song Myung"/>
              <a:buNone/>
              <a:defRPr sz="5200">
                <a:latin typeface="Song Myung"/>
                <a:ea typeface="Song Myung"/>
                <a:cs typeface="Song Myung"/>
                <a:sym typeface="Song Myung"/>
              </a:defRPr>
            </a:lvl5pPr>
            <a:lvl6pPr lvl="5" algn="ctr" rtl="0">
              <a:spcBef>
                <a:spcPts val="0"/>
              </a:spcBef>
              <a:spcAft>
                <a:spcPts val="0"/>
              </a:spcAft>
              <a:buSzPts val="5200"/>
              <a:buFont typeface="Song Myung"/>
              <a:buNone/>
              <a:defRPr sz="5200">
                <a:latin typeface="Song Myung"/>
                <a:ea typeface="Song Myung"/>
                <a:cs typeface="Song Myung"/>
                <a:sym typeface="Song Myung"/>
              </a:defRPr>
            </a:lvl6pPr>
            <a:lvl7pPr lvl="6" algn="ctr" rtl="0">
              <a:spcBef>
                <a:spcPts val="0"/>
              </a:spcBef>
              <a:spcAft>
                <a:spcPts val="0"/>
              </a:spcAft>
              <a:buSzPts val="5200"/>
              <a:buFont typeface="Song Myung"/>
              <a:buNone/>
              <a:defRPr sz="5200">
                <a:latin typeface="Song Myung"/>
                <a:ea typeface="Song Myung"/>
                <a:cs typeface="Song Myung"/>
                <a:sym typeface="Song Myung"/>
              </a:defRPr>
            </a:lvl7pPr>
            <a:lvl8pPr lvl="7" algn="ctr" rtl="0">
              <a:spcBef>
                <a:spcPts val="0"/>
              </a:spcBef>
              <a:spcAft>
                <a:spcPts val="0"/>
              </a:spcAft>
              <a:buSzPts val="5200"/>
              <a:buFont typeface="Song Myung"/>
              <a:buNone/>
              <a:defRPr sz="5200">
                <a:latin typeface="Song Myung"/>
                <a:ea typeface="Song Myung"/>
                <a:cs typeface="Song Myung"/>
                <a:sym typeface="Song Myung"/>
              </a:defRPr>
            </a:lvl8pPr>
            <a:lvl9pPr lvl="8" algn="ctr" rtl="0">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444" name="Google Shape;444;p27"/>
          <p:cNvSpPr txBox="1">
            <a:spLocks noGrp="1"/>
          </p:cNvSpPr>
          <p:nvPr>
            <p:ph type="subTitle" idx="1"/>
          </p:nvPr>
        </p:nvSpPr>
        <p:spPr>
          <a:xfrm>
            <a:off x="717725" y="2443675"/>
            <a:ext cx="37722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445" name="Google Shape;445;p27"/>
          <p:cNvGrpSpPr/>
          <p:nvPr/>
        </p:nvGrpSpPr>
        <p:grpSpPr>
          <a:xfrm>
            <a:off x="66976" y="49023"/>
            <a:ext cx="9010049" cy="5036577"/>
            <a:chOff x="66976" y="49023"/>
            <a:chExt cx="9010049" cy="5036577"/>
          </a:xfrm>
        </p:grpSpPr>
        <p:sp>
          <p:nvSpPr>
            <p:cNvPr id="446" name="Google Shape;446;p2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7"/>
          <p:cNvSpPr txBox="1">
            <a:spLocks noGrp="1"/>
          </p:cNvSpPr>
          <p:nvPr>
            <p:ph type="subTitle" idx="2"/>
          </p:nvPr>
        </p:nvSpPr>
        <p:spPr>
          <a:xfrm>
            <a:off x="717713" y="1955875"/>
            <a:ext cx="3772200" cy="39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200"/>
              <a:buFont typeface="Song Myung"/>
              <a:buNone/>
              <a:defRPr sz="2200">
                <a:latin typeface="Song Myung"/>
                <a:ea typeface="Song Myung"/>
                <a:cs typeface="Song Myung"/>
                <a:sym typeface="Song Myung"/>
              </a:defRPr>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455" name="Google Shape;455;p27"/>
          <p:cNvSpPr txBox="1"/>
          <p:nvPr/>
        </p:nvSpPr>
        <p:spPr>
          <a:xfrm>
            <a:off x="717725" y="3778225"/>
            <a:ext cx="37722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b="1">
                <a:solidFill>
                  <a:schemeClr val="dk1"/>
                </a:solidFill>
                <a:latin typeface="JetBrains Mono"/>
                <a:ea typeface="JetBrains Mono"/>
                <a:cs typeface="JetBrains Mono"/>
                <a:sym typeface="JetBrains Mono"/>
              </a:rPr>
              <a:t>CREDITS: </a:t>
            </a:r>
            <a:r>
              <a:rPr lang="en" sz="1000">
                <a:solidFill>
                  <a:schemeClr val="dk1"/>
                </a:solidFill>
                <a:latin typeface="JetBrains Mono"/>
                <a:ea typeface="JetBrains Mono"/>
                <a:cs typeface="JetBrains Mono"/>
                <a:sym typeface="JetBrains Mono"/>
              </a:rPr>
              <a:t>This presentation template was created by </a:t>
            </a:r>
            <a:r>
              <a:rPr lang="en" sz="1000" b="1">
                <a:solidFill>
                  <a:schemeClr val="dk1"/>
                </a:solidFill>
                <a:uFill>
                  <a:noFill/>
                </a:uFill>
                <a:latin typeface="JetBrains Mono"/>
                <a:ea typeface="JetBrains Mono"/>
                <a:cs typeface="JetBrains Mono"/>
                <a:sym typeface="JetBrains Mono"/>
                <a:hlinkClick r:id="rId3">
                  <a:extLst>
                    <a:ext uri="{A12FA001-AC4F-418D-AE19-62706E023703}">
                      <ahyp:hlinkClr xmlns:ahyp="http://schemas.microsoft.com/office/drawing/2018/hyperlinkcolor" val="tx"/>
                    </a:ext>
                  </a:extLst>
                </a:hlinkClick>
              </a:rPr>
              <a:t>Slidesgo</a:t>
            </a:r>
            <a:r>
              <a:rPr lang="en" sz="1000">
                <a:solidFill>
                  <a:schemeClr val="dk1"/>
                </a:solidFill>
                <a:latin typeface="JetBrains Mono"/>
                <a:ea typeface="JetBrains Mono"/>
                <a:cs typeface="JetBrains Mono"/>
                <a:sym typeface="JetBrains Mono"/>
              </a:rPr>
              <a:t>, and includes icons by </a:t>
            </a:r>
            <a:r>
              <a:rPr lang="en" sz="1000" b="1">
                <a:solidFill>
                  <a:schemeClr val="dk1"/>
                </a:solidFill>
                <a:uFill>
                  <a:noFill/>
                </a:uFill>
                <a:latin typeface="JetBrains Mono"/>
                <a:ea typeface="JetBrains Mono"/>
                <a:cs typeface="JetBrains Mono"/>
                <a:sym typeface="JetBrains Mono"/>
                <a:hlinkClick r:id="rId4">
                  <a:extLst>
                    <a:ext uri="{A12FA001-AC4F-418D-AE19-62706E023703}">
                      <ahyp:hlinkClr xmlns:ahyp="http://schemas.microsoft.com/office/drawing/2018/hyperlinkcolor" val="tx"/>
                    </a:ext>
                  </a:extLst>
                </a:hlinkClick>
              </a:rPr>
              <a:t>Flaticon</a:t>
            </a:r>
            <a:r>
              <a:rPr lang="en" sz="1000">
                <a:solidFill>
                  <a:schemeClr val="dk1"/>
                </a:solidFill>
                <a:latin typeface="JetBrains Mono"/>
                <a:ea typeface="JetBrains Mono"/>
                <a:cs typeface="JetBrains Mono"/>
                <a:sym typeface="JetBrains Mono"/>
              </a:rPr>
              <a:t> and infographics &amp; images by </a:t>
            </a:r>
            <a:r>
              <a:rPr lang="en" sz="1000" b="1">
                <a:solidFill>
                  <a:schemeClr val="dk1"/>
                </a:solidFill>
                <a:uFill>
                  <a:noFill/>
                </a:uFill>
                <a:latin typeface="JetBrains Mono"/>
                <a:ea typeface="JetBrains Mono"/>
                <a:cs typeface="JetBrains Mono"/>
                <a:sym typeface="JetBrains Mono"/>
                <a:hlinkClick r:id="rId5">
                  <a:extLst>
                    <a:ext uri="{A12FA001-AC4F-418D-AE19-62706E023703}">
                      <ahyp:hlinkClr xmlns:ahyp="http://schemas.microsoft.com/office/drawing/2018/hyperlinkcolor" val="tx"/>
                    </a:ext>
                  </a:extLst>
                </a:hlinkClick>
              </a:rPr>
              <a:t>Freepik</a:t>
            </a:r>
            <a:endParaRPr sz="1000" b="1">
              <a:solidFill>
                <a:schemeClr val="dk1"/>
              </a:solidFill>
              <a:latin typeface="JetBrains Mono"/>
              <a:ea typeface="JetBrains Mono"/>
              <a:cs typeface="JetBrains Mono"/>
              <a:sym typeface="JetBrains Mon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pic>
        <p:nvPicPr>
          <p:cNvPr id="74" name="Google Shape;74;p6"/>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75" name="Google Shape;75;p6"/>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76" name="Google Shape;76;p6"/>
          <p:cNvGrpSpPr/>
          <p:nvPr/>
        </p:nvGrpSpPr>
        <p:grpSpPr>
          <a:xfrm>
            <a:off x="66976" y="49023"/>
            <a:ext cx="9010049" cy="5036577"/>
            <a:chOff x="66976" y="49023"/>
            <a:chExt cx="9010049" cy="5036577"/>
          </a:xfrm>
        </p:grpSpPr>
        <p:grpSp>
          <p:nvGrpSpPr>
            <p:cNvPr id="77" name="Google Shape;77;p6"/>
            <p:cNvGrpSpPr/>
            <p:nvPr/>
          </p:nvGrpSpPr>
          <p:grpSpPr>
            <a:xfrm>
              <a:off x="66976" y="49023"/>
              <a:ext cx="9010049" cy="5036577"/>
              <a:chOff x="66976" y="49023"/>
              <a:chExt cx="9010049" cy="5036577"/>
            </a:xfrm>
          </p:grpSpPr>
          <p:sp>
            <p:nvSpPr>
              <p:cNvPr id="78" name="Google Shape;78;p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4"/>
        <p:cNvGrpSpPr/>
        <p:nvPr/>
      </p:nvGrpSpPr>
      <p:grpSpPr>
        <a:xfrm>
          <a:off x="0" y="0"/>
          <a:ext cx="0" cy="0"/>
          <a:chOff x="0" y="0"/>
          <a:chExt cx="0" cy="0"/>
        </a:xfrm>
      </p:grpSpPr>
      <p:pic>
        <p:nvPicPr>
          <p:cNvPr id="105" name="Google Shape;105;p8"/>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06" name="Google Shape;106;p8"/>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107" name="Google Shape;107;p8"/>
          <p:cNvGrpSpPr/>
          <p:nvPr/>
        </p:nvGrpSpPr>
        <p:grpSpPr>
          <a:xfrm>
            <a:off x="66976" y="49023"/>
            <a:ext cx="9010049" cy="5036577"/>
            <a:chOff x="66976" y="49023"/>
            <a:chExt cx="9010049" cy="5036577"/>
          </a:xfrm>
        </p:grpSpPr>
        <p:grpSp>
          <p:nvGrpSpPr>
            <p:cNvPr id="108" name="Google Shape;108;p8"/>
            <p:cNvGrpSpPr/>
            <p:nvPr/>
          </p:nvGrpSpPr>
          <p:grpSpPr>
            <a:xfrm>
              <a:off x="66976" y="49023"/>
              <a:ext cx="9010049" cy="5036577"/>
              <a:chOff x="66976" y="49023"/>
              <a:chExt cx="9010049" cy="5036577"/>
            </a:xfrm>
          </p:grpSpPr>
          <p:sp>
            <p:nvSpPr>
              <p:cNvPr id="109" name="Google Shape;109;p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txBox="1">
            <a:spLocks noGrp="1"/>
          </p:cNvSpPr>
          <p:nvPr>
            <p:ph type="title"/>
          </p:nvPr>
        </p:nvSpPr>
        <p:spPr>
          <a:xfrm>
            <a:off x="3313800" y="1531575"/>
            <a:ext cx="5110200" cy="2080500"/>
          </a:xfrm>
          <a:prstGeom prst="rect">
            <a:avLst/>
          </a:prstGeom>
        </p:spPr>
        <p:txBody>
          <a:bodyPr spcFirstLastPara="1" wrap="square" lIns="0" tIns="0" rIns="0" bIns="0" anchor="ctr" anchorCtr="0">
            <a:noAutofit/>
          </a:bodyPr>
          <a:lstStyle>
            <a:lvl1pPr lvl="0">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66976" y="49023"/>
            <a:ext cx="9010049" cy="5036577"/>
            <a:chOff x="66976" y="49023"/>
            <a:chExt cx="9010049" cy="5036577"/>
          </a:xfrm>
        </p:grpSpPr>
        <p:grpSp>
          <p:nvGrpSpPr>
            <p:cNvPr id="137" name="Google Shape;137;p10"/>
            <p:cNvGrpSpPr/>
            <p:nvPr/>
          </p:nvGrpSpPr>
          <p:grpSpPr>
            <a:xfrm>
              <a:off x="66976" y="49023"/>
              <a:ext cx="9010049" cy="5036577"/>
              <a:chOff x="66976" y="49023"/>
              <a:chExt cx="9010049" cy="5036577"/>
            </a:xfrm>
          </p:grpSpPr>
          <p:sp>
            <p:nvSpPr>
              <p:cNvPr id="138" name="Google Shape;138;p10"/>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0"/>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0"/>
            <p:cNvSpPr/>
            <p:nvPr/>
          </p:nvSpPr>
          <p:spPr>
            <a:xfrm>
              <a:off x="363725" y="305350"/>
              <a:ext cx="8433300" cy="4519200"/>
            </a:xfrm>
            <a:prstGeom prst="plaque">
              <a:avLst>
                <a:gd name="adj" fmla="val 685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0"/>
          <p:cNvSpPr txBox="1">
            <a:spLocks noGrp="1"/>
          </p:cNvSpPr>
          <p:nvPr>
            <p:ph type="body" idx="1"/>
          </p:nvPr>
        </p:nvSpPr>
        <p:spPr>
          <a:xfrm>
            <a:off x="2610600" y="2146500"/>
            <a:ext cx="3922800" cy="8505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3000"/>
              <a:buFont typeface="Song Myung"/>
              <a:buNone/>
              <a:defRPr sz="3000">
                <a:latin typeface="Song Myung"/>
                <a:ea typeface="Song Myung"/>
                <a:cs typeface="Song Myung"/>
                <a:sym typeface="Song Myung"/>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prod.libraries.emory.edu/rose/research-and-learning/teaching-and-learning-rose-library/assignments-portal/assignments"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hyperlink" Target="https://prod.libraries.emory.edu/rose/research-learning/teaching-and-learning-rose-library/faculty/instruction-request-form" TargetMode="External"/><Relationship Id="rId4" Type="http://schemas.openxmlformats.org/officeDocument/2006/relationships/hyperlink" Target="mailto:jacqueline.reed@emory.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prod.libraries.emory.edu/rose/research-and-learning/teaching-and-learning-rose-library/assignments-portal/assignment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hyperlink" Target="http://drive.google.com/file/d/1dkpbxolzXUDQG-yRkDlYqvunDylz2mSJ/vie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0"/>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Writing Across the Archives</a:t>
            </a:r>
            <a:endParaRPr>
              <a:solidFill>
                <a:schemeClr val="accent1"/>
              </a:solidFill>
            </a:endParaRPr>
          </a:p>
        </p:txBody>
      </p:sp>
      <p:sp>
        <p:nvSpPr>
          <p:cNvPr id="488" name="Google Shape;488;p30"/>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Writing Across Emory</a:t>
            </a:r>
            <a:endParaRPr/>
          </a:p>
          <a:p>
            <a:pPr marL="0" lvl="0" indent="0" algn="ctr" rtl="0">
              <a:spcBef>
                <a:spcPts val="0"/>
              </a:spcBef>
              <a:spcAft>
                <a:spcPts val="0"/>
              </a:spcAft>
              <a:buNone/>
            </a:pPr>
            <a:r>
              <a:rPr lang="en"/>
              <a:t>Dr. Sarah Harsh</a:t>
            </a:r>
            <a:endParaRPr/>
          </a:p>
        </p:txBody>
      </p:sp>
      <p:grpSp>
        <p:nvGrpSpPr>
          <p:cNvPr id="489" name="Google Shape;489;p30"/>
          <p:cNvGrpSpPr/>
          <p:nvPr/>
        </p:nvGrpSpPr>
        <p:grpSpPr>
          <a:xfrm>
            <a:off x="3390456" y="427641"/>
            <a:ext cx="2363089" cy="635368"/>
            <a:chOff x="1077203" y="3984570"/>
            <a:chExt cx="2043841" cy="549532"/>
          </a:xfrm>
        </p:grpSpPr>
        <p:sp>
          <p:nvSpPr>
            <p:cNvPr id="490" name="Google Shape;490;p30"/>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0"/>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0"/>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0"/>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30"/>
          <p:cNvGrpSpPr/>
          <p:nvPr/>
        </p:nvGrpSpPr>
        <p:grpSpPr>
          <a:xfrm rot="10800000">
            <a:off x="3390456" y="3990316"/>
            <a:ext cx="2363089" cy="635368"/>
            <a:chOff x="1077203" y="3984570"/>
            <a:chExt cx="2043841" cy="549532"/>
          </a:xfrm>
        </p:grpSpPr>
        <p:sp>
          <p:nvSpPr>
            <p:cNvPr id="502" name="Google Shape;502;p30"/>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0"/>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0"/>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3" name="Google Shape;513;p30"/>
          <p:cNvCxnSpPr/>
          <p:nvPr/>
        </p:nvCxnSpPr>
        <p:spPr>
          <a:xfrm>
            <a:off x="2380650" y="2943675"/>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14" name="Google Shape;514;p30"/>
          <p:cNvGrpSpPr/>
          <p:nvPr/>
        </p:nvGrpSpPr>
        <p:grpSpPr>
          <a:xfrm>
            <a:off x="-267514" y="2409536"/>
            <a:ext cx="3444129" cy="2457277"/>
            <a:chOff x="4072975" y="3157925"/>
            <a:chExt cx="466425" cy="332775"/>
          </a:xfrm>
        </p:grpSpPr>
        <p:sp>
          <p:nvSpPr>
            <p:cNvPr id="515" name="Google Shape;515;p30"/>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0"/>
          <p:cNvGrpSpPr/>
          <p:nvPr/>
        </p:nvGrpSpPr>
        <p:grpSpPr>
          <a:xfrm flipH="1">
            <a:off x="5967386" y="2409536"/>
            <a:ext cx="3444129" cy="2457277"/>
            <a:chOff x="4072975" y="3157925"/>
            <a:chExt cx="466425" cy="332775"/>
          </a:xfrm>
        </p:grpSpPr>
        <p:sp>
          <p:nvSpPr>
            <p:cNvPr id="522" name="Google Shape;522;p30"/>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39"/>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Resources</a:t>
            </a:r>
            <a:endParaRPr>
              <a:solidFill>
                <a:schemeClr val="accent1"/>
              </a:solidFill>
            </a:endParaRPr>
          </a:p>
        </p:txBody>
      </p:sp>
      <p:sp>
        <p:nvSpPr>
          <p:cNvPr id="1124" name="Google Shape;1124;p39"/>
          <p:cNvSpPr txBox="1">
            <a:spLocks noGrp="1"/>
          </p:cNvSpPr>
          <p:nvPr>
            <p:ph type="subTitle" idx="1"/>
          </p:nvPr>
        </p:nvSpPr>
        <p:spPr>
          <a:xfrm>
            <a:off x="1303925" y="3778925"/>
            <a:ext cx="3047100" cy="5820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How to get started and where to find help</a:t>
            </a:r>
            <a:endParaRPr/>
          </a:p>
        </p:txBody>
      </p:sp>
      <p:sp>
        <p:nvSpPr>
          <p:cNvPr id="1125" name="Google Shape;1125;p39"/>
          <p:cNvSpPr txBox="1">
            <a:spLocks noGrp="1"/>
          </p:cNvSpPr>
          <p:nvPr>
            <p:ph type="title" idx="2"/>
          </p:nvPr>
        </p:nvSpPr>
        <p:spPr>
          <a:xfrm>
            <a:off x="1303800" y="782575"/>
            <a:ext cx="3047100" cy="14823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a:t>2</a:t>
            </a:r>
            <a:endParaRPr/>
          </a:p>
        </p:txBody>
      </p:sp>
      <p:cxnSp>
        <p:nvCxnSpPr>
          <p:cNvPr id="1126" name="Google Shape;1126;p39"/>
          <p:cNvCxnSpPr/>
          <p:nvPr/>
        </p:nvCxnSpPr>
        <p:spPr>
          <a:xfrm rot="10800000">
            <a:off x="1134300" y="3637500"/>
            <a:ext cx="3387600" cy="0"/>
          </a:xfrm>
          <a:prstGeom prst="straightConnector1">
            <a:avLst/>
          </a:prstGeom>
          <a:noFill/>
          <a:ln w="19050" cap="flat" cmpd="sng">
            <a:solidFill>
              <a:schemeClr val="dk2"/>
            </a:solidFill>
            <a:prstDash val="solid"/>
            <a:round/>
            <a:headEnd type="oval" w="med" len="med"/>
            <a:tailEnd type="oval" w="med" len="med"/>
          </a:ln>
        </p:spPr>
      </p:cxnSp>
      <p:cxnSp>
        <p:nvCxnSpPr>
          <p:cNvPr id="1127" name="Google Shape;1127;p39"/>
          <p:cNvCxnSpPr/>
          <p:nvPr/>
        </p:nvCxnSpPr>
        <p:spPr>
          <a:xfrm rot="10800000">
            <a:off x="1134300" y="2180750"/>
            <a:ext cx="3387600" cy="0"/>
          </a:xfrm>
          <a:prstGeom prst="straightConnector1">
            <a:avLst/>
          </a:prstGeom>
          <a:noFill/>
          <a:ln w="19050" cap="flat" cmpd="sng">
            <a:solidFill>
              <a:schemeClr val="dk2"/>
            </a:solidFill>
            <a:prstDash val="solid"/>
            <a:round/>
            <a:headEnd type="oval" w="med" len="med"/>
            <a:tailEnd type="oval" w="med" len="med"/>
          </a:ln>
        </p:spPr>
      </p:cxnSp>
      <p:grpSp>
        <p:nvGrpSpPr>
          <p:cNvPr id="1128" name="Google Shape;1128;p39"/>
          <p:cNvGrpSpPr/>
          <p:nvPr/>
        </p:nvGrpSpPr>
        <p:grpSpPr>
          <a:xfrm>
            <a:off x="4962612" y="1226313"/>
            <a:ext cx="3047089" cy="2690874"/>
            <a:chOff x="2839375" y="2363600"/>
            <a:chExt cx="786975" cy="694975"/>
          </a:xfrm>
        </p:grpSpPr>
        <p:sp>
          <p:nvSpPr>
            <p:cNvPr id="1129" name="Google Shape;1129;p39"/>
            <p:cNvSpPr/>
            <p:nvPr/>
          </p:nvSpPr>
          <p:spPr>
            <a:xfrm>
              <a:off x="2839375" y="2590550"/>
              <a:ext cx="635050" cy="468025"/>
            </a:xfrm>
            <a:custGeom>
              <a:avLst/>
              <a:gdLst/>
              <a:ahLst/>
              <a:cxnLst/>
              <a:rect l="l" t="t" r="r" b="b"/>
              <a:pathLst>
                <a:path w="25402" h="18721" extrusionOk="0">
                  <a:moveTo>
                    <a:pt x="22931" y="1"/>
                  </a:moveTo>
                  <a:cubicBezTo>
                    <a:pt x="22895" y="1"/>
                    <a:pt x="22860" y="5"/>
                    <a:pt x="22831" y="5"/>
                  </a:cubicBezTo>
                  <a:lnTo>
                    <a:pt x="11866" y="1286"/>
                  </a:lnTo>
                  <a:cubicBezTo>
                    <a:pt x="11844" y="1286"/>
                    <a:pt x="11621" y="1308"/>
                    <a:pt x="11599" y="1308"/>
                  </a:cubicBezTo>
                  <a:lnTo>
                    <a:pt x="568" y="2699"/>
                  </a:lnTo>
                  <a:cubicBezTo>
                    <a:pt x="546" y="2699"/>
                    <a:pt x="512" y="2711"/>
                    <a:pt x="490" y="2711"/>
                  </a:cubicBezTo>
                  <a:cubicBezTo>
                    <a:pt x="201" y="2766"/>
                    <a:pt x="0" y="3045"/>
                    <a:pt x="45" y="3334"/>
                  </a:cubicBezTo>
                  <a:lnTo>
                    <a:pt x="1837" y="18216"/>
                  </a:lnTo>
                  <a:cubicBezTo>
                    <a:pt x="1868" y="18507"/>
                    <a:pt x="2123" y="18721"/>
                    <a:pt x="2410" y="18721"/>
                  </a:cubicBezTo>
                  <a:cubicBezTo>
                    <a:pt x="2430" y="18721"/>
                    <a:pt x="2451" y="18720"/>
                    <a:pt x="2471" y="18717"/>
                  </a:cubicBezTo>
                  <a:lnTo>
                    <a:pt x="24867" y="16001"/>
                  </a:lnTo>
                  <a:cubicBezTo>
                    <a:pt x="25179" y="15968"/>
                    <a:pt x="25401" y="15678"/>
                    <a:pt x="25368" y="15366"/>
                  </a:cubicBezTo>
                  <a:lnTo>
                    <a:pt x="23632" y="518"/>
                  </a:lnTo>
                  <a:cubicBezTo>
                    <a:pt x="23598" y="250"/>
                    <a:pt x="23387" y="50"/>
                    <a:pt x="23120" y="17"/>
                  </a:cubicBezTo>
                  <a:lnTo>
                    <a:pt x="22986" y="5"/>
                  </a:lnTo>
                  <a:cubicBezTo>
                    <a:pt x="22968" y="2"/>
                    <a:pt x="22949" y="1"/>
                    <a:pt x="2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2852725" y="2615750"/>
              <a:ext cx="323675" cy="428550"/>
            </a:xfrm>
            <a:custGeom>
              <a:avLst/>
              <a:gdLst/>
              <a:ahLst/>
              <a:cxnLst/>
              <a:rect l="l" t="t" r="r" b="b"/>
              <a:pathLst>
                <a:path w="12947" h="17142" extrusionOk="0">
                  <a:moveTo>
                    <a:pt x="8691" y="0"/>
                  </a:moveTo>
                  <a:cubicBezTo>
                    <a:pt x="4897" y="0"/>
                    <a:pt x="1" y="1691"/>
                    <a:pt x="1" y="1691"/>
                  </a:cubicBezTo>
                  <a:lnTo>
                    <a:pt x="1860" y="17141"/>
                  </a:lnTo>
                  <a:lnTo>
                    <a:pt x="12946" y="15805"/>
                  </a:lnTo>
                  <a:lnTo>
                    <a:pt x="11065" y="311"/>
                  </a:lnTo>
                  <a:cubicBezTo>
                    <a:pt x="10381" y="90"/>
                    <a:pt x="9565" y="0"/>
                    <a:pt x="869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2899200" y="2998075"/>
              <a:ext cx="277200" cy="46225"/>
            </a:xfrm>
            <a:custGeom>
              <a:avLst/>
              <a:gdLst/>
              <a:ahLst/>
              <a:cxnLst/>
              <a:rect l="l" t="t" r="r" b="b"/>
              <a:pathLst>
                <a:path w="11088" h="1849" extrusionOk="0">
                  <a:moveTo>
                    <a:pt x="8839" y="0"/>
                  </a:moveTo>
                  <a:cubicBezTo>
                    <a:pt x="5221" y="0"/>
                    <a:pt x="1" y="1848"/>
                    <a:pt x="1" y="1848"/>
                  </a:cubicBezTo>
                  <a:lnTo>
                    <a:pt x="11087" y="512"/>
                  </a:lnTo>
                  <a:cubicBezTo>
                    <a:pt x="11087" y="512"/>
                    <a:pt x="9952" y="12"/>
                    <a:pt x="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2901425" y="2805500"/>
              <a:ext cx="239350" cy="42325"/>
            </a:xfrm>
            <a:custGeom>
              <a:avLst/>
              <a:gdLst/>
              <a:ahLst/>
              <a:cxnLst/>
              <a:rect l="l" t="t" r="r" b="b"/>
              <a:pathLst>
                <a:path w="9574" h="1693" extrusionOk="0">
                  <a:moveTo>
                    <a:pt x="7326" y="1"/>
                  </a:moveTo>
                  <a:cubicBezTo>
                    <a:pt x="6285" y="1"/>
                    <a:pt x="5044" y="150"/>
                    <a:pt x="3618" y="446"/>
                  </a:cubicBezTo>
                  <a:cubicBezTo>
                    <a:pt x="1704" y="836"/>
                    <a:pt x="145" y="1370"/>
                    <a:pt x="123" y="1381"/>
                  </a:cubicBezTo>
                  <a:cubicBezTo>
                    <a:pt x="45" y="1403"/>
                    <a:pt x="1" y="1504"/>
                    <a:pt x="23" y="1581"/>
                  </a:cubicBezTo>
                  <a:cubicBezTo>
                    <a:pt x="45" y="1648"/>
                    <a:pt x="112" y="1693"/>
                    <a:pt x="179" y="1693"/>
                  </a:cubicBezTo>
                  <a:cubicBezTo>
                    <a:pt x="201" y="1693"/>
                    <a:pt x="212" y="1693"/>
                    <a:pt x="234" y="1682"/>
                  </a:cubicBezTo>
                  <a:cubicBezTo>
                    <a:pt x="246" y="1682"/>
                    <a:pt x="1793" y="1158"/>
                    <a:pt x="3685" y="769"/>
                  </a:cubicBezTo>
                  <a:cubicBezTo>
                    <a:pt x="5074" y="476"/>
                    <a:pt x="6299" y="330"/>
                    <a:pt x="7321" y="330"/>
                  </a:cubicBezTo>
                  <a:cubicBezTo>
                    <a:pt x="8126" y="330"/>
                    <a:pt x="8805" y="421"/>
                    <a:pt x="9339" y="602"/>
                  </a:cubicBezTo>
                  <a:cubicBezTo>
                    <a:pt x="9360" y="609"/>
                    <a:pt x="9380" y="613"/>
                    <a:pt x="9399" y="613"/>
                  </a:cubicBezTo>
                  <a:cubicBezTo>
                    <a:pt x="9466" y="613"/>
                    <a:pt x="9525" y="571"/>
                    <a:pt x="9551" y="502"/>
                  </a:cubicBezTo>
                  <a:cubicBezTo>
                    <a:pt x="9574" y="413"/>
                    <a:pt x="9529" y="324"/>
                    <a:pt x="9440" y="290"/>
                  </a:cubicBezTo>
                  <a:cubicBezTo>
                    <a:pt x="8870" y="97"/>
                    <a:pt x="8162" y="1"/>
                    <a:pt x="73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2906700" y="2850875"/>
              <a:ext cx="239650" cy="42325"/>
            </a:xfrm>
            <a:custGeom>
              <a:avLst/>
              <a:gdLst/>
              <a:ahLst/>
              <a:cxnLst/>
              <a:rect l="l" t="t" r="r" b="b"/>
              <a:pathLst>
                <a:path w="9586" h="1693" extrusionOk="0">
                  <a:moveTo>
                    <a:pt x="7333" y="0"/>
                  </a:moveTo>
                  <a:cubicBezTo>
                    <a:pt x="6292" y="0"/>
                    <a:pt x="5051" y="149"/>
                    <a:pt x="3619" y="446"/>
                  </a:cubicBezTo>
                  <a:cubicBezTo>
                    <a:pt x="1715" y="835"/>
                    <a:pt x="146" y="1369"/>
                    <a:pt x="135" y="1369"/>
                  </a:cubicBezTo>
                  <a:cubicBezTo>
                    <a:pt x="45" y="1403"/>
                    <a:pt x="1" y="1492"/>
                    <a:pt x="35" y="1581"/>
                  </a:cubicBezTo>
                  <a:cubicBezTo>
                    <a:pt x="57" y="1648"/>
                    <a:pt x="124" y="1692"/>
                    <a:pt x="191" y="1692"/>
                  </a:cubicBezTo>
                  <a:cubicBezTo>
                    <a:pt x="201" y="1692"/>
                    <a:pt x="224" y="1692"/>
                    <a:pt x="246" y="1681"/>
                  </a:cubicBezTo>
                  <a:cubicBezTo>
                    <a:pt x="257" y="1681"/>
                    <a:pt x="1804" y="1158"/>
                    <a:pt x="3696" y="768"/>
                  </a:cubicBezTo>
                  <a:cubicBezTo>
                    <a:pt x="5086" y="476"/>
                    <a:pt x="6311" y="329"/>
                    <a:pt x="7333" y="329"/>
                  </a:cubicBezTo>
                  <a:cubicBezTo>
                    <a:pt x="8138" y="329"/>
                    <a:pt x="8817" y="420"/>
                    <a:pt x="9351" y="602"/>
                  </a:cubicBezTo>
                  <a:cubicBezTo>
                    <a:pt x="9369" y="609"/>
                    <a:pt x="9387" y="612"/>
                    <a:pt x="9406" y="612"/>
                  </a:cubicBezTo>
                  <a:cubicBezTo>
                    <a:pt x="9470" y="612"/>
                    <a:pt x="9534" y="570"/>
                    <a:pt x="9551" y="501"/>
                  </a:cubicBezTo>
                  <a:cubicBezTo>
                    <a:pt x="9585" y="412"/>
                    <a:pt x="9541" y="323"/>
                    <a:pt x="9452" y="290"/>
                  </a:cubicBezTo>
                  <a:cubicBezTo>
                    <a:pt x="8877" y="96"/>
                    <a:pt x="8169" y="0"/>
                    <a:pt x="7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2912275" y="2896225"/>
              <a:ext cx="239625" cy="42325"/>
            </a:xfrm>
            <a:custGeom>
              <a:avLst/>
              <a:gdLst/>
              <a:ahLst/>
              <a:cxnLst/>
              <a:rect l="l" t="t" r="r" b="b"/>
              <a:pathLst>
                <a:path w="9585" h="1693" extrusionOk="0">
                  <a:moveTo>
                    <a:pt x="7332" y="0"/>
                  </a:moveTo>
                  <a:cubicBezTo>
                    <a:pt x="6291" y="0"/>
                    <a:pt x="5051" y="149"/>
                    <a:pt x="3619" y="446"/>
                  </a:cubicBezTo>
                  <a:cubicBezTo>
                    <a:pt x="1704" y="836"/>
                    <a:pt x="146" y="1370"/>
                    <a:pt x="134" y="1370"/>
                  </a:cubicBezTo>
                  <a:cubicBezTo>
                    <a:pt x="45" y="1403"/>
                    <a:pt x="1" y="1492"/>
                    <a:pt x="34" y="1581"/>
                  </a:cubicBezTo>
                  <a:cubicBezTo>
                    <a:pt x="57" y="1648"/>
                    <a:pt x="112" y="1692"/>
                    <a:pt x="179" y="1692"/>
                  </a:cubicBezTo>
                  <a:cubicBezTo>
                    <a:pt x="201" y="1692"/>
                    <a:pt x="223" y="1692"/>
                    <a:pt x="235" y="1682"/>
                  </a:cubicBezTo>
                  <a:cubicBezTo>
                    <a:pt x="257" y="1682"/>
                    <a:pt x="1793" y="1158"/>
                    <a:pt x="3685" y="757"/>
                  </a:cubicBezTo>
                  <a:cubicBezTo>
                    <a:pt x="5074" y="472"/>
                    <a:pt x="6294" y="329"/>
                    <a:pt x="7312" y="329"/>
                  </a:cubicBezTo>
                  <a:cubicBezTo>
                    <a:pt x="8121" y="329"/>
                    <a:pt x="8802" y="419"/>
                    <a:pt x="9340" y="602"/>
                  </a:cubicBezTo>
                  <a:cubicBezTo>
                    <a:pt x="9358" y="608"/>
                    <a:pt x="9376" y="612"/>
                    <a:pt x="9394" y="612"/>
                  </a:cubicBezTo>
                  <a:cubicBezTo>
                    <a:pt x="9463" y="612"/>
                    <a:pt x="9525" y="563"/>
                    <a:pt x="9551" y="502"/>
                  </a:cubicBezTo>
                  <a:cubicBezTo>
                    <a:pt x="9585" y="413"/>
                    <a:pt x="9529" y="324"/>
                    <a:pt x="9451" y="290"/>
                  </a:cubicBezTo>
                  <a:cubicBezTo>
                    <a:pt x="8876" y="97"/>
                    <a:pt x="8168" y="0"/>
                    <a:pt x="7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2917850" y="2945175"/>
              <a:ext cx="141375" cy="39000"/>
            </a:xfrm>
            <a:custGeom>
              <a:avLst/>
              <a:gdLst/>
              <a:ahLst/>
              <a:cxnLst/>
              <a:rect l="l" t="t" r="r" b="b"/>
              <a:pathLst>
                <a:path w="5655" h="1560" extrusionOk="0">
                  <a:moveTo>
                    <a:pt x="5476" y="0"/>
                  </a:moveTo>
                  <a:cubicBezTo>
                    <a:pt x="5469" y="0"/>
                    <a:pt x="5462" y="1"/>
                    <a:pt x="5454" y="2"/>
                  </a:cubicBezTo>
                  <a:cubicBezTo>
                    <a:pt x="2805" y="335"/>
                    <a:pt x="156" y="1238"/>
                    <a:pt x="134" y="1248"/>
                  </a:cubicBezTo>
                  <a:cubicBezTo>
                    <a:pt x="45" y="1270"/>
                    <a:pt x="0" y="1371"/>
                    <a:pt x="22" y="1449"/>
                  </a:cubicBezTo>
                  <a:cubicBezTo>
                    <a:pt x="45" y="1515"/>
                    <a:pt x="112" y="1560"/>
                    <a:pt x="178" y="1560"/>
                  </a:cubicBezTo>
                  <a:cubicBezTo>
                    <a:pt x="201" y="1560"/>
                    <a:pt x="223" y="1560"/>
                    <a:pt x="234" y="1549"/>
                  </a:cubicBezTo>
                  <a:cubicBezTo>
                    <a:pt x="257" y="1549"/>
                    <a:pt x="2872" y="659"/>
                    <a:pt x="5499" y="325"/>
                  </a:cubicBezTo>
                  <a:cubicBezTo>
                    <a:pt x="5588" y="313"/>
                    <a:pt x="5655" y="236"/>
                    <a:pt x="5644" y="147"/>
                  </a:cubicBezTo>
                  <a:cubicBezTo>
                    <a:pt x="5633" y="54"/>
                    <a:pt x="5558" y="0"/>
                    <a:pt x="5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3134900" y="2587275"/>
              <a:ext cx="323950" cy="422800"/>
            </a:xfrm>
            <a:custGeom>
              <a:avLst/>
              <a:gdLst/>
              <a:ahLst/>
              <a:cxnLst/>
              <a:rect l="l" t="t" r="r" b="b"/>
              <a:pathLst>
                <a:path w="12958" h="16912" extrusionOk="0">
                  <a:moveTo>
                    <a:pt x="7909" y="0"/>
                  </a:moveTo>
                  <a:cubicBezTo>
                    <a:pt x="5362" y="0"/>
                    <a:pt x="1909" y="246"/>
                    <a:pt x="0" y="1428"/>
                  </a:cubicBezTo>
                  <a:lnTo>
                    <a:pt x="1870" y="16912"/>
                  </a:lnTo>
                  <a:lnTo>
                    <a:pt x="12957" y="15576"/>
                  </a:lnTo>
                  <a:lnTo>
                    <a:pt x="11087" y="126"/>
                  </a:lnTo>
                  <a:cubicBezTo>
                    <a:pt x="11087" y="126"/>
                    <a:pt x="9729" y="0"/>
                    <a:pt x="7909"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3181650" y="2972275"/>
              <a:ext cx="277200" cy="37800"/>
            </a:xfrm>
            <a:custGeom>
              <a:avLst/>
              <a:gdLst/>
              <a:ahLst/>
              <a:cxnLst/>
              <a:rect l="l" t="t" r="r" b="b"/>
              <a:pathLst>
                <a:path w="11088" h="1512" extrusionOk="0">
                  <a:moveTo>
                    <a:pt x="7196" y="0"/>
                  </a:moveTo>
                  <a:cubicBezTo>
                    <a:pt x="5520" y="0"/>
                    <a:pt x="3596" y="107"/>
                    <a:pt x="2060" y="487"/>
                  </a:cubicBezTo>
                  <a:cubicBezTo>
                    <a:pt x="992" y="755"/>
                    <a:pt x="0" y="1512"/>
                    <a:pt x="0" y="1512"/>
                  </a:cubicBezTo>
                  <a:lnTo>
                    <a:pt x="11087" y="176"/>
                  </a:lnTo>
                  <a:cubicBezTo>
                    <a:pt x="11087" y="176"/>
                    <a:pt x="9345" y="0"/>
                    <a:pt x="7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3153275" y="2641150"/>
              <a:ext cx="239075" cy="39150"/>
            </a:xfrm>
            <a:custGeom>
              <a:avLst/>
              <a:gdLst/>
              <a:ahLst/>
              <a:cxnLst/>
              <a:rect l="l" t="t" r="r" b="b"/>
              <a:pathLst>
                <a:path w="9563" h="1566" extrusionOk="0">
                  <a:moveTo>
                    <a:pt x="6913" y="0"/>
                  </a:moveTo>
                  <a:cubicBezTo>
                    <a:pt x="6561" y="0"/>
                    <a:pt x="6186" y="6"/>
                    <a:pt x="5800" y="19"/>
                  </a:cubicBezTo>
                  <a:cubicBezTo>
                    <a:pt x="3161" y="119"/>
                    <a:pt x="1247" y="531"/>
                    <a:pt x="101" y="1266"/>
                  </a:cubicBezTo>
                  <a:cubicBezTo>
                    <a:pt x="22" y="1310"/>
                    <a:pt x="0" y="1410"/>
                    <a:pt x="45" y="1488"/>
                  </a:cubicBezTo>
                  <a:cubicBezTo>
                    <a:pt x="78" y="1533"/>
                    <a:pt x="134" y="1566"/>
                    <a:pt x="190" y="1566"/>
                  </a:cubicBezTo>
                  <a:cubicBezTo>
                    <a:pt x="223" y="1566"/>
                    <a:pt x="245" y="1555"/>
                    <a:pt x="279" y="1533"/>
                  </a:cubicBezTo>
                  <a:cubicBezTo>
                    <a:pt x="1358" y="853"/>
                    <a:pt x="3273" y="442"/>
                    <a:pt x="5811" y="341"/>
                  </a:cubicBezTo>
                  <a:cubicBezTo>
                    <a:pt x="6171" y="329"/>
                    <a:pt x="6520" y="324"/>
                    <a:pt x="6851" y="324"/>
                  </a:cubicBezTo>
                  <a:cubicBezTo>
                    <a:pt x="8288" y="324"/>
                    <a:pt x="9364" y="420"/>
                    <a:pt x="9372" y="420"/>
                  </a:cubicBezTo>
                  <a:cubicBezTo>
                    <a:pt x="9380" y="420"/>
                    <a:pt x="9387" y="421"/>
                    <a:pt x="9393" y="421"/>
                  </a:cubicBezTo>
                  <a:cubicBezTo>
                    <a:pt x="9484" y="421"/>
                    <a:pt x="9551" y="357"/>
                    <a:pt x="9551" y="274"/>
                  </a:cubicBezTo>
                  <a:cubicBezTo>
                    <a:pt x="9562" y="175"/>
                    <a:pt x="9495" y="96"/>
                    <a:pt x="9406" y="96"/>
                  </a:cubicBezTo>
                  <a:cubicBezTo>
                    <a:pt x="9397" y="88"/>
                    <a:pt x="8337" y="0"/>
                    <a:pt x="6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3158825" y="2686375"/>
              <a:ext cx="239075" cy="39300"/>
            </a:xfrm>
            <a:custGeom>
              <a:avLst/>
              <a:gdLst/>
              <a:ahLst/>
              <a:cxnLst/>
              <a:rect l="l" t="t" r="r" b="b"/>
              <a:pathLst>
                <a:path w="9563" h="1572" extrusionOk="0">
                  <a:moveTo>
                    <a:pt x="6983" y="1"/>
                  </a:moveTo>
                  <a:cubicBezTo>
                    <a:pt x="6611" y="1"/>
                    <a:pt x="6213" y="7"/>
                    <a:pt x="5800" y="24"/>
                  </a:cubicBezTo>
                  <a:cubicBezTo>
                    <a:pt x="3162" y="113"/>
                    <a:pt x="1247" y="536"/>
                    <a:pt x="101" y="1260"/>
                  </a:cubicBezTo>
                  <a:cubicBezTo>
                    <a:pt x="23" y="1315"/>
                    <a:pt x="1" y="1416"/>
                    <a:pt x="45" y="1493"/>
                  </a:cubicBezTo>
                  <a:cubicBezTo>
                    <a:pt x="79" y="1538"/>
                    <a:pt x="134" y="1572"/>
                    <a:pt x="190" y="1572"/>
                  </a:cubicBezTo>
                  <a:cubicBezTo>
                    <a:pt x="213" y="1572"/>
                    <a:pt x="246" y="1560"/>
                    <a:pt x="279" y="1538"/>
                  </a:cubicBezTo>
                  <a:cubicBezTo>
                    <a:pt x="1359" y="859"/>
                    <a:pt x="3263" y="447"/>
                    <a:pt x="5800" y="347"/>
                  </a:cubicBezTo>
                  <a:cubicBezTo>
                    <a:pt x="6165" y="335"/>
                    <a:pt x="6518" y="329"/>
                    <a:pt x="6851" y="329"/>
                  </a:cubicBezTo>
                  <a:cubicBezTo>
                    <a:pt x="8291" y="329"/>
                    <a:pt x="9364" y="425"/>
                    <a:pt x="9373" y="425"/>
                  </a:cubicBezTo>
                  <a:cubicBezTo>
                    <a:pt x="9380" y="425"/>
                    <a:pt x="9386" y="426"/>
                    <a:pt x="9393" y="426"/>
                  </a:cubicBezTo>
                  <a:cubicBezTo>
                    <a:pt x="9474" y="426"/>
                    <a:pt x="9541" y="362"/>
                    <a:pt x="9551" y="269"/>
                  </a:cubicBezTo>
                  <a:cubicBezTo>
                    <a:pt x="9563" y="180"/>
                    <a:pt x="9496" y="102"/>
                    <a:pt x="9407" y="91"/>
                  </a:cubicBezTo>
                  <a:cubicBezTo>
                    <a:pt x="9389" y="91"/>
                    <a:pt x="8369" y="1"/>
                    <a:pt x="6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3164125" y="2731750"/>
              <a:ext cx="239350" cy="39275"/>
            </a:xfrm>
            <a:custGeom>
              <a:avLst/>
              <a:gdLst/>
              <a:ahLst/>
              <a:cxnLst/>
              <a:rect l="l" t="t" r="r" b="b"/>
              <a:pathLst>
                <a:path w="9574" h="1571" extrusionOk="0">
                  <a:moveTo>
                    <a:pt x="6993" y="0"/>
                  </a:moveTo>
                  <a:cubicBezTo>
                    <a:pt x="6618" y="0"/>
                    <a:pt x="6216" y="7"/>
                    <a:pt x="5800" y="24"/>
                  </a:cubicBezTo>
                  <a:cubicBezTo>
                    <a:pt x="3173" y="113"/>
                    <a:pt x="1247" y="536"/>
                    <a:pt x="100" y="1259"/>
                  </a:cubicBezTo>
                  <a:cubicBezTo>
                    <a:pt x="34" y="1315"/>
                    <a:pt x="1" y="1415"/>
                    <a:pt x="56" y="1493"/>
                  </a:cubicBezTo>
                  <a:cubicBezTo>
                    <a:pt x="90" y="1538"/>
                    <a:pt x="134" y="1570"/>
                    <a:pt x="189" y="1570"/>
                  </a:cubicBezTo>
                  <a:cubicBezTo>
                    <a:pt x="223" y="1570"/>
                    <a:pt x="256" y="1560"/>
                    <a:pt x="278" y="1538"/>
                  </a:cubicBezTo>
                  <a:cubicBezTo>
                    <a:pt x="1359" y="847"/>
                    <a:pt x="3273" y="435"/>
                    <a:pt x="5811" y="346"/>
                  </a:cubicBezTo>
                  <a:cubicBezTo>
                    <a:pt x="6171" y="334"/>
                    <a:pt x="6521" y="328"/>
                    <a:pt x="6851" y="328"/>
                  </a:cubicBezTo>
                  <a:cubicBezTo>
                    <a:pt x="8288" y="328"/>
                    <a:pt x="9366" y="424"/>
                    <a:pt x="9384" y="424"/>
                  </a:cubicBezTo>
                  <a:cubicBezTo>
                    <a:pt x="9473" y="424"/>
                    <a:pt x="9551" y="358"/>
                    <a:pt x="9562" y="269"/>
                  </a:cubicBezTo>
                  <a:cubicBezTo>
                    <a:pt x="9573" y="180"/>
                    <a:pt x="9507" y="101"/>
                    <a:pt x="9406" y="90"/>
                  </a:cubicBezTo>
                  <a:cubicBezTo>
                    <a:pt x="9398" y="90"/>
                    <a:pt x="8381" y="0"/>
                    <a:pt x="6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3169700" y="2777100"/>
              <a:ext cx="239050" cy="39000"/>
            </a:xfrm>
            <a:custGeom>
              <a:avLst/>
              <a:gdLst/>
              <a:ahLst/>
              <a:cxnLst/>
              <a:rect l="l" t="t" r="r" b="b"/>
              <a:pathLst>
                <a:path w="9562" h="1560" extrusionOk="0">
                  <a:moveTo>
                    <a:pt x="6983" y="1"/>
                  </a:moveTo>
                  <a:cubicBezTo>
                    <a:pt x="6611" y="1"/>
                    <a:pt x="6212" y="7"/>
                    <a:pt x="5799" y="24"/>
                  </a:cubicBezTo>
                  <a:cubicBezTo>
                    <a:pt x="3162" y="113"/>
                    <a:pt x="1247" y="536"/>
                    <a:pt x="100" y="1260"/>
                  </a:cubicBezTo>
                  <a:cubicBezTo>
                    <a:pt x="23" y="1315"/>
                    <a:pt x="0" y="1415"/>
                    <a:pt x="55" y="1493"/>
                  </a:cubicBezTo>
                  <a:cubicBezTo>
                    <a:pt x="78" y="1537"/>
                    <a:pt x="134" y="1560"/>
                    <a:pt x="189" y="1560"/>
                  </a:cubicBezTo>
                  <a:cubicBezTo>
                    <a:pt x="223" y="1560"/>
                    <a:pt x="245" y="1560"/>
                    <a:pt x="278" y="1537"/>
                  </a:cubicBezTo>
                  <a:cubicBezTo>
                    <a:pt x="1358" y="847"/>
                    <a:pt x="3273" y="436"/>
                    <a:pt x="5811" y="347"/>
                  </a:cubicBezTo>
                  <a:cubicBezTo>
                    <a:pt x="6193" y="334"/>
                    <a:pt x="6563" y="328"/>
                    <a:pt x="6911" y="328"/>
                  </a:cubicBezTo>
                  <a:cubicBezTo>
                    <a:pt x="8318" y="328"/>
                    <a:pt x="9365" y="416"/>
                    <a:pt x="9383" y="424"/>
                  </a:cubicBezTo>
                  <a:cubicBezTo>
                    <a:pt x="9472" y="424"/>
                    <a:pt x="9551" y="358"/>
                    <a:pt x="9561" y="268"/>
                  </a:cubicBezTo>
                  <a:cubicBezTo>
                    <a:pt x="9561" y="179"/>
                    <a:pt x="9495" y="102"/>
                    <a:pt x="9406" y="90"/>
                  </a:cubicBezTo>
                  <a:cubicBezTo>
                    <a:pt x="9397" y="90"/>
                    <a:pt x="8372" y="1"/>
                    <a:pt x="6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3175250" y="2822325"/>
              <a:ext cx="239075" cy="39150"/>
            </a:xfrm>
            <a:custGeom>
              <a:avLst/>
              <a:gdLst/>
              <a:ahLst/>
              <a:cxnLst/>
              <a:rect l="l" t="t" r="r" b="b"/>
              <a:pathLst>
                <a:path w="9563" h="1566" extrusionOk="0">
                  <a:moveTo>
                    <a:pt x="6852" y="0"/>
                  </a:moveTo>
                  <a:cubicBezTo>
                    <a:pt x="6518" y="0"/>
                    <a:pt x="6164" y="5"/>
                    <a:pt x="5800" y="18"/>
                  </a:cubicBezTo>
                  <a:cubicBezTo>
                    <a:pt x="3162" y="118"/>
                    <a:pt x="1248" y="541"/>
                    <a:pt x="101" y="1265"/>
                  </a:cubicBezTo>
                  <a:cubicBezTo>
                    <a:pt x="23" y="1309"/>
                    <a:pt x="1" y="1420"/>
                    <a:pt x="45" y="1487"/>
                  </a:cubicBezTo>
                  <a:cubicBezTo>
                    <a:pt x="78" y="1543"/>
                    <a:pt x="134" y="1566"/>
                    <a:pt x="190" y="1566"/>
                  </a:cubicBezTo>
                  <a:cubicBezTo>
                    <a:pt x="212" y="1566"/>
                    <a:pt x="246" y="1566"/>
                    <a:pt x="279" y="1543"/>
                  </a:cubicBezTo>
                  <a:cubicBezTo>
                    <a:pt x="1359" y="853"/>
                    <a:pt x="3273" y="441"/>
                    <a:pt x="5800" y="352"/>
                  </a:cubicBezTo>
                  <a:cubicBezTo>
                    <a:pt x="6187" y="338"/>
                    <a:pt x="6562" y="333"/>
                    <a:pt x="6914" y="333"/>
                  </a:cubicBezTo>
                  <a:cubicBezTo>
                    <a:pt x="8322" y="333"/>
                    <a:pt x="9364" y="419"/>
                    <a:pt x="9373" y="419"/>
                  </a:cubicBezTo>
                  <a:cubicBezTo>
                    <a:pt x="9380" y="419"/>
                    <a:pt x="9387" y="420"/>
                    <a:pt x="9393" y="420"/>
                  </a:cubicBezTo>
                  <a:cubicBezTo>
                    <a:pt x="9474" y="420"/>
                    <a:pt x="9541" y="357"/>
                    <a:pt x="9551" y="274"/>
                  </a:cubicBezTo>
                  <a:cubicBezTo>
                    <a:pt x="9562" y="185"/>
                    <a:pt x="9495" y="107"/>
                    <a:pt x="9406" y="96"/>
                  </a:cubicBezTo>
                  <a:cubicBezTo>
                    <a:pt x="9388" y="96"/>
                    <a:pt x="8304" y="0"/>
                    <a:pt x="6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3180825" y="2867700"/>
              <a:ext cx="239050" cy="39125"/>
            </a:xfrm>
            <a:custGeom>
              <a:avLst/>
              <a:gdLst/>
              <a:ahLst/>
              <a:cxnLst/>
              <a:rect l="l" t="t" r="r" b="b"/>
              <a:pathLst>
                <a:path w="9562" h="1565" extrusionOk="0">
                  <a:moveTo>
                    <a:pt x="6851" y="0"/>
                  </a:moveTo>
                  <a:cubicBezTo>
                    <a:pt x="6514" y="0"/>
                    <a:pt x="6157" y="5"/>
                    <a:pt x="5789" y="18"/>
                  </a:cubicBezTo>
                  <a:cubicBezTo>
                    <a:pt x="3162" y="117"/>
                    <a:pt x="1247" y="530"/>
                    <a:pt x="90" y="1264"/>
                  </a:cubicBezTo>
                  <a:cubicBezTo>
                    <a:pt x="23" y="1309"/>
                    <a:pt x="1" y="1409"/>
                    <a:pt x="45" y="1487"/>
                  </a:cubicBezTo>
                  <a:cubicBezTo>
                    <a:pt x="78" y="1542"/>
                    <a:pt x="134" y="1564"/>
                    <a:pt x="179" y="1564"/>
                  </a:cubicBezTo>
                  <a:cubicBezTo>
                    <a:pt x="212" y="1564"/>
                    <a:pt x="245" y="1554"/>
                    <a:pt x="268" y="1542"/>
                  </a:cubicBezTo>
                  <a:cubicBezTo>
                    <a:pt x="1347" y="852"/>
                    <a:pt x="3261" y="441"/>
                    <a:pt x="5799" y="352"/>
                  </a:cubicBezTo>
                  <a:cubicBezTo>
                    <a:pt x="6211" y="335"/>
                    <a:pt x="6608" y="328"/>
                    <a:pt x="6979" y="328"/>
                  </a:cubicBezTo>
                  <a:cubicBezTo>
                    <a:pt x="8351" y="328"/>
                    <a:pt x="9355" y="418"/>
                    <a:pt x="9373" y="418"/>
                  </a:cubicBezTo>
                  <a:cubicBezTo>
                    <a:pt x="9379" y="419"/>
                    <a:pt x="9385" y="420"/>
                    <a:pt x="9392" y="420"/>
                  </a:cubicBezTo>
                  <a:cubicBezTo>
                    <a:pt x="9473" y="420"/>
                    <a:pt x="9540" y="356"/>
                    <a:pt x="9551" y="273"/>
                  </a:cubicBezTo>
                  <a:cubicBezTo>
                    <a:pt x="9562" y="184"/>
                    <a:pt x="9495" y="107"/>
                    <a:pt x="9406" y="95"/>
                  </a:cubicBezTo>
                  <a:cubicBezTo>
                    <a:pt x="9388" y="95"/>
                    <a:pt x="8306" y="0"/>
                    <a:pt x="6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3280725" y="2913425"/>
              <a:ext cx="144450" cy="12050"/>
            </a:xfrm>
            <a:custGeom>
              <a:avLst/>
              <a:gdLst/>
              <a:ahLst/>
              <a:cxnLst/>
              <a:rect l="l" t="t" r="r" b="b"/>
              <a:pathLst>
                <a:path w="5778" h="482" extrusionOk="0">
                  <a:moveTo>
                    <a:pt x="3146" y="0"/>
                  </a:moveTo>
                  <a:cubicBezTo>
                    <a:pt x="2244" y="0"/>
                    <a:pt x="1191" y="37"/>
                    <a:pt x="156" y="158"/>
                  </a:cubicBezTo>
                  <a:cubicBezTo>
                    <a:pt x="67" y="170"/>
                    <a:pt x="0" y="247"/>
                    <a:pt x="12" y="337"/>
                  </a:cubicBezTo>
                  <a:cubicBezTo>
                    <a:pt x="22" y="426"/>
                    <a:pt x="89" y="482"/>
                    <a:pt x="168" y="482"/>
                  </a:cubicBezTo>
                  <a:lnTo>
                    <a:pt x="190" y="482"/>
                  </a:lnTo>
                  <a:cubicBezTo>
                    <a:pt x="1209" y="365"/>
                    <a:pt x="2246" y="329"/>
                    <a:pt x="3136" y="329"/>
                  </a:cubicBezTo>
                  <a:cubicBezTo>
                    <a:pt x="4540" y="329"/>
                    <a:pt x="5579" y="419"/>
                    <a:pt x="5600" y="426"/>
                  </a:cubicBezTo>
                  <a:cubicBezTo>
                    <a:pt x="5689" y="426"/>
                    <a:pt x="5766" y="359"/>
                    <a:pt x="5778" y="270"/>
                  </a:cubicBezTo>
                  <a:cubicBezTo>
                    <a:pt x="5778" y="181"/>
                    <a:pt x="5711" y="103"/>
                    <a:pt x="5622" y="92"/>
                  </a:cubicBezTo>
                  <a:cubicBezTo>
                    <a:pt x="5608" y="92"/>
                    <a:pt x="4564" y="0"/>
                    <a:pt x="3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3164675" y="2593450"/>
              <a:ext cx="55950" cy="139725"/>
            </a:xfrm>
            <a:custGeom>
              <a:avLst/>
              <a:gdLst/>
              <a:ahLst/>
              <a:cxnLst/>
              <a:rect l="l" t="t" r="r" b="b"/>
              <a:pathLst>
                <a:path w="2238" h="5589" extrusionOk="0">
                  <a:moveTo>
                    <a:pt x="1248" y="1"/>
                  </a:moveTo>
                  <a:lnTo>
                    <a:pt x="357" y="146"/>
                  </a:lnTo>
                  <a:cubicBezTo>
                    <a:pt x="157" y="146"/>
                    <a:pt x="1" y="324"/>
                    <a:pt x="23" y="535"/>
                  </a:cubicBezTo>
                  <a:lnTo>
                    <a:pt x="713" y="5589"/>
                  </a:lnTo>
                  <a:lnTo>
                    <a:pt x="1337" y="4654"/>
                  </a:lnTo>
                  <a:lnTo>
                    <a:pt x="2238" y="5433"/>
                  </a:lnTo>
                  <a:lnTo>
                    <a:pt x="1592" y="324"/>
                  </a:lnTo>
                  <a:cubicBezTo>
                    <a:pt x="1570" y="146"/>
                    <a:pt x="1426" y="1"/>
                    <a:pt x="1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2887225" y="2644725"/>
              <a:ext cx="228500" cy="164525"/>
            </a:xfrm>
            <a:custGeom>
              <a:avLst/>
              <a:gdLst/>
              <a:ahLst/>
              <a:cxnLst/>
              <a:rect l="l" t="t" r="r" b="b"/>
              <a:pathLst>
                <a:path w="9140" h="6581" extrusionOk="0">
                  <a:moveTo>
                    <a:pt x="6993" y="1"/>
                  </a:moveTo>
                  <a:cubicBezTo>
                    <a:pt x="4055" y="1"/>
                    <a:pt x="1020" y="1091"/>
                    <a:pt x="201" y="1390"/>
                  </a:cubicBezTo>
                  <a:cubicBezTo>
                    <a:pt x="79" y="1434"/>
                    <a:pt x="1" y="1556"/>
                    <a:pt x="23" y="1690"/>
                  </a:cubicBezTo>
                  <a:lnTo>
                    <a:pt x="602" y="6365"/>
                  </a:lnTo>
                  <a:cubicBezTo>
                    <a:pt x="620" y="6491"/>
                    <a:pt x="733" y="6581"/>
                    <a:pt x="858" y="6581"/>
                  </a:cubicBezTo>
                  <a:cubicBezTo>
                    <a:pt x="887" y="6581"/>
                    <a:pt x="918" y="6576"/>
                    <a:pt x="947" y="6565"/>
                  </a:cubicBezTo>
                  <a:cubicBezTo>
                    <a:pt x="4100" y="5493"/>
                    <a:pt x="6793" y="5326"/>
                    <a:pt x="8176" y="5326"/>
                  </a:cubicBezTo>
                  <a:cubicBezTo>
                    <a:pt x="8457" y="5326"/>
                    <a:pt x="8685" y="5333"/>
                    <a:pt x="8850" y="5341"/>
                  </a:cubicBezTo>
                  <a:cubicBezTo>
                    <a:pt x="9017" y="5341"/>
                    <a:pt x="9140" y="5207"/>
                    <a:pt x="9128" y="5041"/>
                  </a:cubicBezTo>
                  <a:lnTo>
                    <a:pt x="8583" y="321"/>
                  </a:lnTo>
                  <a:cubicBezTo>
                    <a:pt x="8561" y="210"/>
                    <a:pt x="8472" y="109"/>
                    <a:pt x="8349" y="87"/>
                  </a:cubicBezTo>
                  <a:cubicBezTo>
                    <a:pt x="7905" y="27"/>
                    <a:pt x="7450" y="1"/>
                    <a:pt x="6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2951525" y="2542500"/>
              <a:ext cx="642000" cy="477175"/>
            </a:xfrm>
            <a:custGeom>
              <a:avLst/>
              <a:gdLst/>
              <a:ahLst/>
              <a:cxnLst/>
              <a:rect l="l" t="t" r="r" b="b"/>
              <a:pathLst>
                <a:path w="25680" h="19087" extrusionOk="0">
                  <a:moveTo>
                    <a:pt x="2663" y="1"/>
                  </a:moveTo>
                  <a:cubicBezTo>
                    <a:pt x="2390" y="1"/>
                    <a:pt x="2147" y="206"/>
                    <a:pt x="2115" y="492"/>
                  </a:cubicBezTo>
                  <a:lnTo>
                    <a:pt x="45" y="15329"/>
                  </a:lnTo>
                  <a:cubicBezTo>
                    <a:pt x="1" y="15641"/>
                    <a:pt x="223" y="15930"/>
                    <a:pt x="535" y="15975"/>
                  </a:cubicBezTo>
                  <a:lnTo>
                    <a:pt x="22874" y="19081"/>
                  </a:lnTo>
                  <a:cubicBezTo>
                    <a:pt x="22901" y="19085"/>
                    <a:pt x="22928" y="19087"/>
                    <a:pt x="22954" y="19087"/>
                  </a:cubicBezTo>
                  <a:cubicBezTo>
                    <a:pt x="23234" y="19087"/>
                    <a:pt x="23479" y="18876"/>
                    <a:pt x="23520" y="18591"/>
                  </a:cubicBezTo>
                  <a:lnTo>
                    <a:pt x="25635" y="3798"/>
                  </a:lnTo>
                  <a:cubicBezTo>
                    <a:pt x="25679" y="3530"/>
                    <a:pt x="25524" y="3275"/>
                    <a:pt x="25279" y="3174"/>
                  </a:cubicBezTo>
                  <a:lnTo>
                    <a:pt x="25145" y="3130"/>
                  </a:lnTo>
                  <a:cubicBezTo>
                    <a:pt x="25101" y="3107"/>
                    <a:pt x="25045" y="3097"/>
                    <a:pt x="24989" y="3097"/>
                  </a:cubicBezTo>
                  <a:lnTo>
                    <a:pt x="14070" y="1527"/>
                  </a:lnTo>
                  <a:cubicBezTo>
                    <a:pt x="14048" y="1527"/>
                    <a:pt x="13825" y="1482"/>
                    <a:pt x="13803" y="1482"/>
                  </a:cubicBezTo>
                  <a:lnTo>
                    <a:pt x="2783" y="2"/>
                  </a:lnTo>
                  <a:lnTo>
                    <a:pt x="2705" y="2"/>
                  </a:lnTo>
                  <a:cubicBezTo>
                    <a:pt x="2691" y="1"/>
                    <a:pt x="2677" y="1"/>
                    <a:pt x="2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2966550" y="2540600"/>
              <a:ext cx="330075" cy="425500"/>
            </a:xfrm>
            <a:custGeom>
              <a:avLst/>
              <a:gdLst/>
              <a:ahLst/>
              <a:cxnLst/>
              <a:rect l="l" t="t" r="r" b="b"/>
              <a:pathLst>
                <a:path w="13203" h="17020" extrusionOk="0">
                  <a:moveTo>
                    <a:pt x="4634" y="1"/>
                  </a:moveTo>
                  <a:cubicBezTo>
                    <a:pt x="3173" y="1"/>
                    <a:pt x="2148" y="78"/>
                    <a:pt x="2148" y="78"/>
                  </a:cubicBezTo>
                  <a:lnTo>
                    <a:pt x="1" y="15484"/>
                  </a:lnTo>
                  <a:lnTo>
                    <a:pt x="11053" y="17020"/>
                  </a:lnTo>
                  <a:lnTo>
                    <a:pt x="13202" y="1570"/>
                  </a:lnTo>
                  <a:cubicBezTo>
                    <a:pt x="11142" y="241"/>
                    <a:pt x="7210" y="1"/>
                    <a:pt x="463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2966550" y="2924900"/>
              <a:ext cx="276350" cy="41200"/>
            </a:xfrm>
            <a:custGeom>
              <a:avLst/>
              <a:gdLst/>
              <a:ahLst/>
              <a:cxnLst/>
              <a:rect l="l" t="t" r="r" b="b"/>
              <a:pathLst>
                <a:path w="11054" h="1648" extrusionOk="0">
                  <a:moveTo>
                    <a:pt x="3135" y="0"/>
                  </a:moveTo>
                  <a:cubicBezTo>
                    <a:pt x="1349" y="0"/>
                    <a:pt x="1" y="112"/>
                    <a:pt x="1" y="112"/>
                  </a:cubicBezTo>
                  <a:lnTo>
                    <a:pt x="11053" y="1648"/>
                  </a:lnTo>
                  <a:cubicBezTo>
                    <a:pt x="11053" y="1648"/>
                    <a:pt x="10085" y="879"/>
                    <a:pt x="9017" y="590"/>
                  </a:cubicBezTo>
                  <a:cubicBezTo>
                    <a:pt x="7249" y="117"/>
                    <a:pt x="4963" y="0"/>
                    <a:pt x="3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3019975" y="2730175"/>
              <a:ext cx="238500" cy="42250"/>
            </a:xfrm>
            <a:custGeom>
              <a:avLst/>
              <a:gdLst/>
              <a:ahLst/>
              <a:cxnLst/>
              <a:rect l="l" t="t" r="r" b="b"/>
              <a:pathLst>
                <a:path w="9540" h="1690" extrusionOk="0">
                  <a:moveTo>
                    <a:pt x="2082" y="0"/>
                  </a:moveTo>
                  <a:cubicBezTo>
                    <a:pt x="958" y="0"/>
                    <a:pt x="172" y="53"/>
                    <a:pt x="157" y="53"/>
                  </a:cubicBezTo>
                  <a:cubicBezTo>
                    <a:pt x="68" y="64"/>
                    <a:pt x="1" y="142"/>
                    <a:pt x="11" y="231"/>
                  </a:cubicBezTo>
                  <a:cubicBezTo>
                    <a:pt x="11" y="314"/>
                    <a:pt x="88" y="377"/>
                    <a:pt x="171" y="377"/>
                  </a:cubicBezTo>
                  <a:cubicBezTo>
                    <a:pt x="177" y="377"/>
                    <a:pt x="183" y="377"/>
                    <a:pt x="190" y="376"/>
                  </a:cubicBezTo>
                  <a:cubicBezTo>
                    <a:pt x="197" y="376"/>
                    <a:pt x="922" y="327"/>
                    <a:pt x="1975" y="327"/>
                  </a:cubicBezTo>
                  <a:cubicBezTo>
                    <a:pt x="2501" y="327"/>
                    <a:pt x="3110" y="339"/>
                    <a:pt x="3751" y="376"/>
                  </a:cubicBezTo>
                  <a:cubicBezTo>
                    <a:pt x="6289" y="510"/>
                    <a:pt x="8193" y="955"/>
                    <a:pt x="9262" y="1667"/>
                  </a:cubicBezTo>
                  <a:cubicBezTo>
                    <a:pt x="9295" y="1678"/>
                    <a:pt x="9329" y="1690"/>
                    <a:pt x="9351" y="1690"/>
                  </a:cubicBezTo>
                  <a:cubicBezTo>
                    <a:pt x="9406" y="1690"/>
                    <a:pt x="9462" y="1667"/>
                    <a:pt x="9495" y="1611"/>
                  </a:cubicBezTo>
                  <a:cubicBezTo>
                    <a:pt x="9540" y="1544"/>
                    <a:pt x="9517" y="1433"/>
                    <a:pt x="9440" y="1389"/>
                  </a:cubicBezTo>
                  <a:cubicBezTo>
                    <a:pt x="8315" y="643"/>
                    <a:pt x="6401" y="186"/>
                    <a:pt x="3774" y="42"/>
                  </a:cubicBezTo>
                  <a:cubicBezTo>
                    <a:pt x="3168" y="11"/>
                    <a:pt x="2590" y="0"/>
                    <a:pt x="2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3013850" y="2775350"/>
              <a:ext cx="238500" cy="42150"/>
            </a:xfrm>
            <a:custGeom>
              <a:avLst/>
              <a:gdLst/>
              <a:ahLst/>
              <a:cxnLst/>
              <a:rect l="l" t="t" r="r" b="b"/>
              <a:pathLst>
                <a:path w="9540" h="1686" extrusionOk="0">
                  <a:moveTo>
                    <a:pt x="1991" y="0"/>
                  </a:moveTo>
                  <a:cubicBezTo>
                    <a:pt x="911" y="0"/>
                    <a:pt x="164" y="53"/>
                    <a:pt x="157" y="61"/>
                  </a:cubicBezTo>
                  <a:cubicBezTo>
                    <a:pt x="68" y="61"/>
                    <a:pt x="1" y="138"/>
                    <a:pt x="1" y="227"/>
                  </a:cubicBezTo>
                  <a:cubicBezTo>
                    <a:pt x="12" y="316"/>
                    <a:pt x="90" y="383"/>
                    <a:pt x="179" y="383"/>
                  </a:cubicBezTo>
                  <a:cubicBezTo>
                    <a:pt x="186" y="383"/>
                    <a:pt x="965" y="330"/>
                    <a:pt x="2078" y="330"/>
                  </a:cubicBezTo>
                  <a:cubicBezTo>
                    <a:pt x="2581" y="330"/>
                    <a:pt x="3152" y="341"/>
                    <a:pt x="3752" y="372"/>
                  </a:cubicBezTo>
                  <a:cubicBezTo>
                    <a:pt x="6289" y="506"/>
                    <a:pt x="8193" y="962"/>
                    <a:pt x="9262" y="1664"/>
                  </a:cubicBezTo>
                  <a:cubicBezTo>
                    <a:pt x="9284" y="1686"/>
                    <a:pt x="9317" y="1686"/>
                    <a:pt x="9351" y="1686"/>
                  </a:cubicBezTo>
                  <a:cubicBezTo>
                    <a:pt x="9406" y="1686"/>
                    <a:pt x="9451" y="1664"/>
                    <a:pt x="9485" y="1619"/>
                  </a:cubicBezTo>
                  <a:cubicBezTo>
                    <a:pt x="9540" y="1541"/>
                    <a:pt x="9518" y="1441"/>
                    <a:pt x="9440" y="1385"/>
                  </a:cubicBezTo>
                  <a:cubicBezTo>
                    <a:pt x="8305" y="639"/>
                    <a:pt x="6401" y="183"/>
                    <a:pt x="3763" y="49"/>
                  </a:cubicBezTo>
                  <a:cubicBezTo>
                    <a:pt x="3125" y="13"/>
                    <a:pt x="2518"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3007450" y="2820600"/>
              <a:ext cx="238525" cy="42250"/>
            </a:xfrm>
            <a:custGeom>
              <a:avLst/>
              <a:gdLst/>
              <a:ahLst/>
              <a:cxnLst/>
              <a:rect l="l" t="t" r="r" b="b"/>
              <a:pathLst>
                <a:path w="9541" h="1690" extrusionOk="0">
                  <a:moveTo>
                    <a:pt x="2083" y="1"/>
                  </a:moveTo>
                  <a:cubicBezTo>
                    <a:pt x="957" y="1"/>
                    <a:pt x="172" y="54"/>
                    <a:pt x="156" y="54"/>
                  </a:cubicBezTo>
                  <a:cubicBezTo>
                    <a:pt x="67" y="65"/>
                    <a:pt x="0" y="143"/>
                    <a:pt x="12" y="232"/>
                  </a:cubicBezTo>
                  <a:cubicBezTo>
                    <a:pt x="12" y="314"/>
                    <a:pt x="78" y="378"/>
                    <a:pt x="158" y="378"/>
                  </a:cubicBezTo>
                  <a:cubicBezTo>
                    <a:pt x="165" y="378"/>
                    <a:pt x="172" y="377"/>
                    <a:pt x="179" y="376"/>
                  </a:cubicBezTo>
                  <a:cubicBezTo>
                    <a:pt x="193" y="376"/>
                    <a:pt x="921" y="327"/>
                    <a:pt x="1974" y="327"/>
                  </a:cubicBezTo>
                  <a:cubicBezTo>
                    <a:pt x="2501" y="327"/>
                    <a:pt x="3110" y="339"/>
                    <a:pt x="3752" y="376"/>
                  </a:cubicBezTo>
                  <a:cubicBezTo>
                    <a:pt x="6290" y="510"/>
                    <a:pt x="8193" y="955"/>
                    <a:pt x="9261" y="1667"/>
                  </a:cubicBezTo>
                  <a:cubicBezTo>
                    <a:pt x="9295" y="1679"/>
                    <a:pt x="9318" y="1690"/>
                    <a:pt x="9351" y="1690"/>
                  </a:cubicBezTo>
                  <a:cubicBezTo>
                    <a:pt x="9407" y="1690"/>
                    <a:pt x="9462" y="1667"/>
                    <a:pt x="9496" y="1612"/>
                  </a:cubicBezTo>
                  <a:cubicBezTo>
                    <a:pt x="9540" y="1545"/>
                    <a:pt x="9518" y="1434"/>
                    <a:pt x="9440" y="1390"/>
                  </a:cubicBezTo>
                  <a:cubicBezTo>
                    <a:pt x="8304" y="643"/>
                    <a:pt x="6401" y="187"/>
                    <a:pt x="3763" y="42"/>
                  </a:cubicBezTo>
                  <a:cubicBezTo>
                    <a:pt x="3160" y="11"/>
                    <a:pt x="2587" y="1"/>
                    <a:pt x="2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3001050" y="2866275"/>
              <a:ext cx="144725" cy="13575"/>
            </a:xfrm>
            <a:custGeom>
              <a:avLst/>
              <a:gdLst/>
              <a:ahLst/>
              <a:cxnLst/>
              <a:rect l="l" t="t" r="r" b="b"/>
              <a:pathLst>
                <a:path w="5789" h="543" extrusionOk="0">
                  <a:moveTo>
                    <a:pt x="2062" y="0"/>
                  </a:moveTo>
                  <a:cubicBezTo>
                    <a:pt x="950" y="0"/>
                    <a:pt x="179" y="52"/>
                    <a:pt x="167" y="52"/>
                  </a:cubicBezTo>
                  <a:cubicBezTo>
                    <a:pt x="68" y="63"/>
                    <a:pt x="1" y="141"/>
                    <a:pt x="12" y="230"/>
                  </a:cubicBezTo>
                  <a:cubicBezTo>
                    <a:pt x="12" y="313"/>
                    <a:pt x="88" y="376"/>
                    <a:pt x="169" y="376"/>
                  </a:cubicBezTo>
                  <a:cubicBezTo>
                    <a:pt x="176" y="376"/>
                    <a:pt x="183" y="376"/>
                    <a:pt x="190" y="375"/>
                  </a:cubicBezTo>
                  <a:cubicBezTo>
                    <a:pt x="201" y="375"/>
                    <a:pt x="961" y="323"/>
                    <a:pt x="2058" y="323"/>
                  </a:cubicBezTo>
                  <a:cubicBezTo>
                    <a:pt x="3059" y="323"/>
                    <a:pt x="4340" y="366"/>
                    <a:pt x="5589" y="531"/>
                  </a:cubicBezTo>
                  <a:cubicBezTo>
                    <a:pt x="5599" y="542"/>
                    <a:pt x="5599" y="542"/>
                    <a:pt x="5611" y="542"/>
                  </a:cubicBezTo>
                  <a:cubicBezTo>
                    <a:pt x="5688" y="542"/>
                    <a:pt x="5767" y="475"/>
                    <a:pt x="5777" y="397"/>
                  </a:cubicBezTo>
                  <a:cubicBezTo>
                    <a:pt x="5789" y="308"/>
                    <a:pt x="5722" y="219"/>
                    <a:pt x="5633" y="208"/>
                  </a:cubicBezTo>
                  <a:cubicBezTo>
                    <a:pt x="4370" y="44"/>
                    <a:pt x="3075" y="0"/>
                    <a:pt x="2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3248425" y="2573800"/>
              <a:ext cx="329800" cy="431525"/>
            </a:xfrm>
            <a:custGeom>
              <a:avLst/>
              <a:gdLst/>
              <a:ahLst/>
              <a:cxnLst/>
              <a:rect l="l" t="t" r="r" b="b"/>
              <a:pathLst>
                <a:path w="13192" h="17261" extrusionOk="0">
                  <a:moveTo>
                    <a:pt x="4325" y="1"/>
                  </a:moveTo>
                  <a:cubicBezTo>
                    <a:pt x="3528" y="1"/>
                    <a:pt x="2784" y="81"/>
                    <a:pt x="2150" y="275"/>
                  </a:cubicBezTo>
                  <a:lnTo>
                    <a:pt x="1" y="15725"/>
                  </a:lnTo>
                  <a:lnTo>
                    <a:pt x="11055" y="17261"/>
                  </a:lnTo>
                  <a:lnTo>
                    <a:pt x="13192" y="1845"/>
                  </a:lnTo>
                  <a:cubicBezTo>
                    <a:pt x="13192" y="1845"/>
                    <a:pt x="8147" y="1"/>
                    <a:pt x="4325"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3248425" y="2955225"/>
              <a:ext cx="276375" cy="50100"/>
            </a:xfrm>
            <a:custGeom>
              <a:avLst/>
              <a:gdLst/>
              <a:ahLst/>
              <a:cxnLst/>
              <a:rect l="l" t="t" r="r" b="b"/>
              <a:pathLst>
                <a:path w="11055" h="2004" extrusionOk="0">
                  <a:moveTo>
                    <a:pt x="2224" y="0"/>
                  </a:moveTo>
                  <a:cubicBezTo>
                    <a:pt x="1123" y="0"/>
                    <a:pt x="1" y="468"/>
                    <a:pt x="1" y="468"/>
                  </a:cubicBezTo>
                  <a:lnTo>
                    <a:pt x="11055" y="2004"/>
                  </a:lnTo>
                  <a:cubicBezTo>
                    <a:pt x="11055" y="2004"/>
                    <a:pt x="5867" y="56"/>
                    <a:pt x="2261" y="0"/>
                  </a:cubicBezTo>
                  <a:cubicBezTo>
                    <a:pt x="2249" y="0"/>
                    <a:pt x="2236" y="0"/>
                    <a:pt x="2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3306325" y="2627650"/>
              <a:ext cx="238775" cy="45425"/>
            </a:xfrm>
            <a:custGeom>
              <a:avLst/>
              <a:gdLst/>
              <a:ahLst/>
              <a:cxnLst/>
              <a:rect l="l" t="t" r="r" b="b"/>
              <a:pathLst>
                <a:path w="9551" h="1817" extrusionOk="0">
                  <a:moveTo>
                    <a:pt x="2091" y="0"/>
                  </a:moveTo>
                  <a:cubicBezTo>
                    <a:pt x="1325" y="0"/>
                    <a:pt x="672" y="87"/>
                    <a:pt x="134" y="258"/>
                  </a:cubicBezTo>
                  <a:cubicBezTo>
                    <a:pt x="45" y="280"/>
                    <a:pt x="0" y="381"/>
                    <a:pt x="22" y="458"/>
                  </a:cubicBezTo>
                  <a:cubicBezTo>
                    <a:pt x="50" y="532"/>
                    <a:pt x="116" y="575"/>
                    <a:pt x="189" y="575"/>
                  </a:cubicBezTo>
                  <a:cubicBezTo>
                    <a:pt x="204" y="575"/>
                    <a:pt x="219" y="573"/>
                    <a:pt x="234" y="570"/>
                  </a:cubicBezTo>
                  <a:cubicBezTo>
                    <a:pt x="730" y="411"/>
                    <a:pt x="1351" y="331"/>
                    <a:pt x="2080" y="331"/>
                  </a:cubicBezTo>
                  <a:cubicBezTo>
                    <a:pt x="3134" y="331"/>
                    <a:pt x="4416" y="497"/>
                    <a:pt x="5877" y="826"/>
                  </a:cubicBezTo>
                  <a:cubicBezTo>
                    <a:pt x="7770" y="1260"/>
                    <a:pt x="9295" y="1806"/>
                    <a:pt x="9317" y="1816"/>
                  </a:cubicBezTo>
                  <a:lnTo>
                    <a:pt x="9373" y="1816"/>
                  </a:lnTo>
                  <a:cubicBezTo>
                    <a:pt x="9439" y="1816"/>
                    <a:pt x="9506" y="1783"/>
                    <a:pt x="9528" y="1717"/>
                  </a:cubicBezTo>
                  <a:cubicBezTo>
                    <a:pt x="9551" y="1628"/>
                    <a:pt x="9518" y="1538"/>
                    <a:pt x="9429" y="1505"/>
                  </a:cubicBezTo>
                  <a:cubicBezTo>
                    <a:pt x="9406" y="1494"/>
                    <a:pt x="7859" y="937"/>
                    <a:pt x="5956" y="514"/>
                  </a:cubicBezTo>
                  <a:cubicBezTo>
                    <a:pt x="4455" y="170"/>
                    <a:pt x="3163" y="0"/>
                    <a:pt x="2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3299925" y="2672800"/>
              <a:ext cx="239050" cy="45650"/>
            </a:xfrm>
            <a:custGeom>
              <a:avLst/>
              <a:gdLst/>
              <a:ahLst/>
              <a:cxnLst/>
              <a:rect l="l" t="t" r="r" b="b"/>
              <a:pathLst>
                <a:path w="9562" h="1826" extrusionOk="0">
                  <a:moveTo>
                    <a:pt x="2075" y="1"/>
                  </a:moveTo>
                  <a:cubicBezTo>
                    <a:pt x="1316" y="1"/>
                    <a:pt x="667" y="85"/>
                    <a:pt x="134" y="255"/>
                  </a:cubicBezTo>
                  <a:cubicBezTo>
                    <a:pt x="45" y="289"/>
                    <a:pt x="1" y="378"/>
                    <a:pt x="34" y="467"/>
                  </a:cubicBezTo>
                  <a:cubicBezTo>
                    <a:pt x="51" y="536"/>
                    <a:pt x="108" y="578"/>
                    <a:pt x="174" y="578"/>
                  </a:cubicBezTo>
                  <a:cubicBezTo>
                    <a:pt x="193" y="578"/>
                    <a:pt x="214" y="575"/>
                    <a:pt x="234" y="567"/>
                  </a:cubicBezTo>
                  <a:cubicBezTo>
                    <a:pt x="728" y="410"/>
                    <a:pt x="1339" y="332"/>
                    <a:pt x="2056" y="332"/>
                  </a:cubicBezTo>
                  <a:cubicBezTo>
                    <a:pt x="3117" y="332"/>
                    <a:pt x="4408" y="502"/>
                    <a:pt x="5889" y="834"/>
                  </a:cubicBezTo>
                  <a:cubicBezTo>
                    <a:pt x="7770" y="1257"/>
                    <a:pt x="9306" y="1814"/>
                    <a:pt x="9317" y="1814"/>
                  </a:cubicBezTo>
                  <a:cubicBezTo>
                    <a:pt x="9339" y="1825"/>
                    <a:pt x="9361" y="1825"/>
                    <a:pt x="9373" y="1825"/>
                  </a:cubicBezTo>
                  <a:cubicBezTo>
                    <a:pt x="9440" y="1825"/>
                    <a:pt x="9507" y="1781"/>
                    <a:pt x="9529" y="1714"/>
                  </a:cubicBezTo>
                  <a:cubicBezTo>
                    <a:pt x="9562" y="1635"/>
                    <a:pt x="9517" y="1536"/>
                    <a:pt x="9428" y="1502"/>
                  </a:cubicBezTo>
                  <a:cubicBezTo>
                    <a:pt x="9418" y="1502"/>
                    <a:pt x="7870" y="945"/>
                    <a:pt x="5967" y="512"/>
                  </a:cubicBezTo>
                  <a:cubicBezTo>
                    <a:pt x="4457" y="172"/>
                    <a:pt x="3154"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3293800" y="2718075"/>
              <a:ext cx="238800" cy="45450"/>
            </a:xfrm>
            <a:custGeom>
              <a:avLst/>
              <a:gdLst/>
              <a:ahLst/>
              <a:cxnLst/>
              <a:rect l="l" t="t" r="r" b="b"/>
              <a:pathLst>
                <a:path w="9552" h="1818" extrusionOk="0">
                  <a:moveTo>
                    <a:pt x="2091" y="1"/>
                  </a:moveTo>
                  <a:cubicBezTo>
                    <a:pt x="1326" y="1"/>
                    <a:pt x="672" y="87"/>
                    <a:pt x="134" y="259"/>
                  </a:cubicBezTo>
                  <a:cubicBezTo>
                    <a:pt x="45" y="281"/>
                    <a:pt x="1" y="381"/>
                    <a:pt x="23" y="459"/>
                  </a:cubicBezTo>
                  <a:cubicBezTo>
                    <a:pt x="41" y="533"/>
                    <a:pt x="113" y="576"/>
                    <a:pt x="188" y="576"/>
                  </a:cubicBezTo>
                  <a:cubicBezTo>
                    <a:pt x="203" y="576"/>
                    <a:pt x="219" y="574"/>
                    <a:pt x="234" y="571"/>
                  </a:cubicBezTo>
                  <a:cubicBezTo>
                    <a:pt x="731" y="411"/>
                    <a:pt x="1352" y="332"/>
                    <a:pt x="2082" y="332"/>
                  </a:cubicBezTo>
                  <a:cubicBezTo>
                    <a:pt x="3136" y="332"/>
                    <a:pt x="4418" y="497"/>
                    <a:pt x="5878" y="826"/>
                  </a:cubicBezTo>
                  <a:cubicBezTo>
                    <a:pt x="7770" y="1249"/>
                    <a:pt x="9295" y="1806"/>
                    <a:pt x="9317" y="1817"/>
                  </a:cubicBezTo>
                  <a:lnTo>
                    <a:pt x="9373" y="1817"/>
                  </a:lnTo>
                  <a:cubicBezTo>
                    <a:pt x="9440" y="1817"/>
                    <a:pt x="9495" y="1784"/>
                    <a:pt x="9529" y="1717"/>
                  </a:cubicBezTo>
                  <a:cubicBezTo>
                    <a:pt x="9551" y="1628"/>
                    <a:pt x="9507" y="1539"/>
                    <a:pt x="9428" y="1506"/>
                  </a:cubicBezTo>
                  <a:cubicBezTo>
                    <a:pt x="9406" y="1494"/>
                    <a:pt x="7859" y="938"/>
                    <a:pt x="5955" y="515"/>
                  </a:cubicBezTo>
                  <a:cubicBezTo>
                    <a:pt x="4455" y="171"/>
                    <a:pt x="3164" y="1"/>
                    <a:pt x="2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3287400" y="2763250"/>
              <a:ext cx="239075" cy="45625"/>
            </a:xfrm>
            <a:custGeom>
              <a:avLst/>
              <a:gdLst/>
              <a:ahLst/>
              <a:cxnLst/>
              <a:rect l="l" t="t" r="r" b="b"/>
              <a:pathLst>
                <a:path w="9563" h="1825" extrusionOk="0">
                  <a:moveTo>
                    <a:pt x="2072" y="0"/>
                  </a:moveTo>
                  <a:cubicBezTo>
                    <a:pt x="1315" y="0"/>
                    <a:pt x="667" y="85"/>
                    <a:pt x="134" y="255"/>
                  </a:cubicBezTo>
                  <a:cubicBezTo>
                    <a:pt x="45" y="288"/>
                    <a:pt x="0" y="377"/>
                    <a:pt x="23" y="466"/>
                  </a:cubicBezTo>
                  <a:cubicBezTo>
                    <a:pt x="49" y="535"/>
                    <a:pt x="108" y="578"/>
                    <a:pt x="175" y="578"/>
                  </a:cubicBezTo>
                  <a:cubicBezTo>
                    <a:pt x="195" y="578"/>
                    <a:pt x="215" y="574"/>
                    <a:pt x="234" y="567"/>
                  </a:cubicBezTo>
                  <a:cubicBezTo>
                    <a:pt x="728" y="410"/>
                    <a:pt x="1339" y="332"/>
                    <a:pt x="2056" y="332"/>
                  </a:cubicBezTo>
                  <a:cubicBezTo>
                    <a:pt x="3116" y="332"/>
                    <a:pt x="4407" y="502"/>
                    <a:pt x="5889" y="834"/>
                  </a:cubicBezTo>
                  <a:cubicBezTo>
                    <a:pt x="7770" y="1257"/>
                    <a:pt x="9306" y="1814"/>
                    <a:pt x="9317" y="1814"/>
                  </a:cubicBezTo>
                  <a:cubicBezTo>
                    <a:pt x="9340" y="1824"/>
                    <a:pt x="9350" y="1824"/>
                    <a:pt x="9373" y="1824"/>
                  </a:cubicBezTo>
                  <a:cubicBezTo>
                    <a:pt x="9439" y="1824"/>
                    <a:pt x="9506" y="1780"/>
                    <a:pt x="9528" y="1713"/>
                  </a:cubicBezTo>
                  <a:cubicBezTo>
                    <a:pt x="9562" y="1624"/>
                    <a:pt x="9518" y="1535"/>
                    <a:pt x="9429" y="1502"/>
                  </a:cubicBezTo>
                  <a:cubicBezTo>
                    <a:pt x="9417" y="1502"/>
                    <a:pt x="7859" y="945"/>
                    <a:pt x="5956" y="511"/>
                  </a:cubicBezTo>
                  <a:cubicBezTo>
                    <a:pt x="4447" y="171"/>
                    <a:pt x="3148" y="0"/>
                    <a:pt x="2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3281000" y="2808525"/>
              <a:ext cx="239050" cy="45425"/>
            </a:xfrm>
            <a:custGeom>
              <a:avLst/>
              <a:gdLst/>
              <a:ahLst/>
              <a:cxnLst/>
              <a:rect l="l" t="t" r="r" b="b"/>
              <a:pathLst>
                <a:path w="9562" h="1817" extrusionOk="0">
                  <a:moveTo>
                    <a:pt x="2100" y="0"/>
                  </a:moveTo>
                  <a:cubicBezTo>
                    <a:pt x="1333" y="0"/>
                    <a:pt x="677" y="87"/>
                    <a:pt x="134" y="258"/>
                  </a:cubicBezTo>
                  <a:cubicBezTo>
                    <a:pt x="56" y="280"/>
                    <a:pt x="1" y="369"/>
                    <a:pt x="34" y="459"/>
                  </a:cubicBezTo>
                  <a:cubicBezTo>
                    <a:pt x="52" y="532"/>
                    <a:pt x="124" y="576"/>
                    <a:pt x="193" y="576"/>
                  </a:cubicBezTo>
                  <a:cubicBezTo>
                    <a:pt x="207" y="576"/>
                    <a:pt x="221" y="574"/>
                    <a:pt x="234" y="570"/>
                  </a:cubicBezTo>
                  <a:cubicBezTo>
                    <a:pt x="735" y="411"/>
                    <a:pt x="1358" y="332"/>
                    <a:pt x="2089" y="332"/>
                  </a:cubicBezTo>
                  <a:cubicBezTo>
                    <a:pt x="3146" y="332"/>
                    <a:pt x="4428" y="497"/>
                    <a:pt x="5889" y="826"/>
                  </a:cubicBezTo>
                  <a:cubicBezTo>
                    <a:pt x="7770" y="1249"/>
                    <a:pt x="9306" y="1806"/>
                    <a:pt x="9329" y="1806"/>
                  </a:cubicBezTo>
                  <a:cubicBezTo>
                    <a:pt x="9339" y="1817"/>
                    <a:pt x="9362" y="1817"/>
                    <a:pt x="9384" y="1817"/>
                  </a:cubicBezTo>
                  <a:cubicBezTo>
                    <a:pt x="9451" y="1817"/>
                    <a:pt x="9507" y="1784"/>
                    <a:pt x="9529" y="1717"/>
                  </a:cubicBezTo>
                  <a:cubicBezTo>
                    <a:pt x="9562" y="1628"/>
                    <a:pt x="9517" y="1539"/>
                    <a:pt x="9440" y="1505"/>
                  </a:cubicBezTo>
                  <a:cubicBezTo>
                    <a:pt x="9418" y="1494"/>
                    <a:pt x="7870" y="938"/>
                    <a:pt x="5967" y="515"/>
                  </a:cubicBezTo>
                  <a:cubicBezTo>
                    <a:pt x="4466" y="170"/>
                    <a:pt x="3174"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3274875" y="2853700"/>
              <a:ext cx="239050" cy="45625"/>
            </a:xfrm>
            <a:custGeom>
              <a:avLst/>
              <a:gdLst/>
              <a:ahLst/>
              <a:cxnLst/>
              <a:rect l="l" t="t" r="r" b="b"/>
              <a:pathLst>
                <a:path w="9562" h="1825" extrusionOk="0">
                  <a:moveTo>
                    <a:pt x="2071" y="0"/>
                  </a:moveTo>
                  <a:cubicBezTo>
                    <a:pt x="1314" y="0"/>
                    <a:pt x="667" y="85"/>
                    <a:pt x="134" y="254"/>
                  </a:cubicBezTo>
                  <a:cubicBezTo>
                    <a:pt x="45" y="288"/>
                    <a:pt x="1" y="377"/>
                    <a:pt x="23" y="466"/>
                  </a:cubicBezTo>
                  <a:cubicBezTo>
                    <a:pt x="49" y="528"/>
                    <a:pt x="111" y="576"/>
                    <a:pt x="180" y="576"/>
                  </a:cubicBezTo>
                  <a:cubicBezTo>
                    <a:pt x="198" y="576"/>
                    <a:pt x="216" y="573"/>
                    <a:pt x="234" y="566"/>
                  </a:cubicBezTo>
                  <a:cubicBezTo>
                    <a:pt x="724" y="409"/>
                    <a:pt x="1334" y="332"/>
                    <a:pt x="2051" y="332"/>
                  </a:cubicBezTo>
                  <a:cubicBezTo>
                    <a:pt x="3111" y="332"/>
                    <a:pt x="4404" y="501"/>
                    <a:pt x="5878" y="833"/>
                  </a:cubicBezTo>
                  <a:cubicBezTo>
                    <a:pt x="7770" y="1256"/>
                    <a:pt x="9306" y="1802"/>
                    <a:pt x="9317" y="1813"/>
                  </a:cubicBezTo>
                  <a:cubicBezTo>
                    <a:pt x="9339" y="1824"/>
                    <a:pt x="9351" y="1824"/>
                    <a:pt x="9373" y="1824"/>
                  </a:cubicBezTo>
                  <a:cubicBezTo>
                    <a:pt x="9440" y="1824"/>
                    <a:pt x="9507" y="1780"/>
                    <a:pt x="9529" y="1713"/>
                  </a:cubicBezTo>
                  <a:cubicBezTo>
                    <a:pt x="9562" y="1624"/>
                    <a:pt x="9517" y="1535"/>
                    <a:pt x="9428" y="1501"/>
                  </a:cubicBezTo>
                  <a:cubicBezTo>
                    <a:pt x="9418" y="1501"/>
                    <a:pt x="7859" y="945"/>
                    <a:pt x="5956" y="511"/>
                  </a:cubicBezTo>
                  <a:cubicBezTo>
                    <a:pt x="4446" y="171"/>
                    <a:pt x="3147" y="0"/>
                    <a:pt x="2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3274875" y="2897625"/>
              <a:ext cx="186200" cy="29225"/>
            </a:xfrm>
            <a:custGeom>
              <a:avLst/>
              <a:gdLst/>
              <a:ahLst/>
              <a:cxnLst/>
              <a:rect l="l" t="t" r="r" b="b"/>
              <a:pathLst>
                <a:path w="7448" h="1169" extrusionOk="0">
                  <a:moveTo>
                    <a:pt x="2080" y="0"/>
                  </a:moveTo>
                  <a:cubicBezTo>
                    <a:pt x="1366" y="0"/>
                    <a:pt x="701" y="75"/>
                    <a:pt x="134" y="256"/>
                  </a:cubicBezTo>
                  <a:cubicBezTo>
                    <a:pt x="45" y="290"/>
                    <a:pt x="1" y="379"/>
                    <a:pt x="23" y="468"/>
                  </a:cubicBezTo>
                  <a:cubicBezTo>
                    <a:pt x="49" y="530"/>
                    <a:pt x="111" y="578"/>
                    <a:pt x="180" y="578"/>
                  </a:cubicBezTo>
                  <a:cubicBezTo>
                    <a:pt x="198" y="578"/>
                    <a:pt x="216" y="575"/>
                    <a:pt x="234" y="568"/>
                  </a:cubicBezTo>
                  <a:cubicBezTo>
                    <a:pt x="655" y="434"/>
                    <a:pt x="1252" y="329"/>
                    <a:pt x="2088" y="329"/>
                  </a:cubicBezTo>
                  <a:cubicBezTo>
                    <a:pt x="3266" y="329"/>
                    <a:pt x="4920" y="538"/>
                    <a:pt x="7224" y="1169"/>
                  </a:cubicBezTo>
                  <a:lnTo>
                    <a:pt x="7269" y="1169"/>
                  </a:lnTo>
                  <a:cubicBezTo>
                    <a:pt x="7347" y="1169"/>
                    <a:pt x="7414" y="1124"/>
                    <a:pt x="7425" y="1047"/>
                  </a:cubicBezTo>
                  <a:cubicBezTo>
                    <a:pt x="7447" y="969"/>
                    <a:pt x="7403" y="869"/>
                    <a:pt x="7314" y="847"/>
                  </a:cubicBezTo>
                  <a:cubicBezTo>
                    <a:pt x="5746" y="423"/>
                    <a:pt x="3777" y="0"/>
                    <a:pt x="2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3319975" y="2565325"/>
              <a:ext cx="55675" cy="140025"/>
            </a:xfrm>
            <a:custGeom>
              <a:avLst/>
              <a:gdLst/>
              <a:ahLst/>
              <a:cxnLst/>
              <a:rect l="l" t="t" r="r" b="b"/>
              <a:pathLst>
                <a:path w="2227" h="5601" extrusionOk="0">
                  <a:moveTo>
                    <a:pt x="959" y="0"/>
                  </a:moveTo>
                  <a:cubicBezTo>
                    <a:pt x="799" y="0"/>
                    <a:pt x="651" y="122"/>
                    <a:pt x="623" y="291"/>
                  </a:cubicBezTo>
                  <a:lnTo>
                    <a:pt x="0" y="5367"/>
                  </a:lnTo>
                  <a:lnTo>
                    <a:pt x="0" y="5367"/>
                  </a:lnTo>
                  <a:lnTo>
                    <a:pt x="846" y="4610"/>
                  </a:lnTo>
                  <a:lnTo>
                    <a:pt x="1514" y="5601"/>
                  </a:lnTo>
                  <a:lnTo>
                    <a:pt x="2192" y="492"/>
                  </a:lnTo>
                  <a:cubicBezTo>
                    <a:pt x="2226" y="314"/>
                    <a:pt x="2115" y="136"/>
                    <a:pt x="1948" y="91"/>
                  </a:cubicBezTo>
                  <a:lnTo>
                    <a:pt x="1046" y="13"/>
                  </a:lnTo>
                  <a:cubicBezTo>
                    <a:pt x="1017" y="4"/>
                    <a:pt x="988"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3071450" y="2574850"/>
              <a:ext cx="168650" cy="132175"/>
            </a:xfrm>
            <a:custGeom>
              <a:avLst/>
              <a:gdLst/>
              <a:ahLst/>
              <a:cxnLst/>
              <a:rect l="l" t="t" r="r" b="b"/>
              <a:pathLst>
                <a:path w="6746" h="5287" extrusionOk="0">
                  <a:moveTo>
                    <a:pt x="1693" y="0"/>
                  </a:moveTo>
                  <a:cubicBezTo>
                    <a:pt x="1533" y="0"/>
                    <a:pt x="1361" y="30"/>
                    <a:pt x="1180" y="99"/>
                  </a:cubicBezTo>
                  <a:cubicBezTo>
                    <a:pt x="1" y="544"/>
                    <a:pt x="468" y="2048"/>
                    <a:pt x="814" y="2782"/>
                  </a:cubicBezTo>
                  <a:cubicBezTo>
                    <a:pt x="1314" y="3829"/>
                    <a:pt x="2505" y="5286"/>
                    <a:pt x="2750" y="5286"/>
                  </a:cubicBezTo>
                  <a:cubicBezTo>
                    <a:pt x="2795" y="5276"/>
                    <a:pt x="3919" y="4752"/>
                    <a:pt x="4854" y="3851"/>
                  </a:cubicBezTo>
                  <a:cubicBezTo>
                    <a:pt x="5956" y="2782"/>
                    <a:pt x="6746" y="1469"/>
                    <a:pt x="5566" y="690"/>
                  </a:cubicBezTo>
                  <a:cubicBezTo>
                    <a:pt x="5367" y="557"/>
                    <a:pt x="5157" y="503"/>
                    <a:pt x="4949" y="503"/>
                  </a:cubicBezTo>
                  <a:cubicBezTo>
                    <a:pt x="4248" y="503"/>
                    <a:pt x="3568" y="1111"/>
                    <a:pt x="3396" y="1368"/>
                  </a:cubicBezTo>
                  <a:cubicBezTo>
                    <a:pt x="3396" y="1368"/>
                    <a:pt x="2779" y="0"/>
                    <a:pt x="1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3456975" y="2873950"/>
              <a:ext cx="52800" cy="52500"/>
            </a:xfrm>
            <a:custGeom>
              <a:avLst/>
              <a:gdLst/>
              <a:ahLst/>
              <a:cxnLst/>
              <a:rect l="l" t="t" r="r" b="b"/>
              <a:pathLst>
                <a:path w="2112" h="2100" extrusionOk="0">
                  <a:moveTo>
                    <a:pt x="1087" y="1"/>
                  </a:moveTo>
                  <a:lnTo>
                    <a:pt x="909" y="191"/>
                  </a:lnTo>
                  <a:lnTo>
                    <a:pt x="19" y="2027"/>
                  </a:lnTo>
                  <a:cubicBezTo>
                    <a:pt x="1" y="2063"/>
                    <a:pt x="27" y="2100"/>
                    <a:pt x="62" y="2100"/>
                  </a:cubicBezTo>
                  <a:cubicBezTo>
                    <a:pt x="69" y="2100"/>
                    <a:pt x="77" y="2098"/>
                    <a:pt x="86" y="2094"/>
                  </a:cubicBezTo>
                  <a:lnTo>
                    <a:pt x="1922" y="1203"/>
                  </a:lnTo>
                  <a:lnTo>
                    <a:pt x="2111" y="1025"/>
                  </a:lnTo>
                  <a:lnTo>
                    <a:pt x="1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3456975" y="2909025"/>
              <a:ext cx="17725" cy="17425"/>
            </a:xfrm>
            <a:custGeom>
              <a:avLst/>
              <a:gdLst/>
              <a:ahLst/>
              <a:cxnLst/>
              <a:rect l="l" t="t" r="r" b="b"/>
              <a:pathLst>
                <a:path w="709" h="697" extrusionOk="0">
                  <a:moveTo>
                    <a:pt x="319" y="0"/>
                  </a:moveTo>
                  <a:lnTo>
                    <a:pt x="19" y="624"/>
                  </a:lnTo>
                  <a:cubicBezTo>
                    <a:pt x="1" y="660"/>
                    <a:pt x="27" y="697"/>
                    <a:pt x="62" y="697"/>
                  </a:cubicBezTo>
                  <a:cubicBezTo>
                    <a:pt x="69" y="697"/>
                    <a:pt x="77" y="695"/>
                    <a:pt x="86" y="691"/>
                  </a:cubicBezTo>
                  <a:lnTo>
                    <a:pt x="709" y="391"/>
                  </a:lnTo>
                  <a:lnTo>
                    <a:pt x="3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3479700" y="2759100"/>
              <a:ext cx="146650" cy="144950"/>
            </a:xfrm>
            <a:custGeom>
              <a:avLst/>
              <a:gdLst/>
              <a:ahLst/>
              <a:cxnLst/>
              <a:rect l="l" t="t" r="r" b="b"/>
              <a:pathLst>
                <a:path w="5866" h="5798" extrusionOk="0">
                  <a:moveTo>
                    <a:pt x="5072" y="1"/>
                  </a:moveTo>
                  <a:cubicBezTo>
                    <a:pt x="4887" y="1"/>
                    <a:pt x="4703" y="70"/>
                    <a:pt x="4564" y="209"/>
                  </a:cubicBezTo>
                  <a:lnTo>
                    <a:pt x="0" y="4773"/>
                  </a:lnTo>
                  <a:lnTo>
                    <a:pt x="1024" y="5797"/>
                  </a:lnTo>
                  <a:lnTo>
                    <a:pt x="5588" y="1233"/>
                  </a:lnTo>
                  <a:cubicBezTo>
                    <a:pt x="5866" y="956"/>
                    <a:pt x="5866" y="499"/>
                    <a:pt x="5588" y="209"/>
                  </a:cubicBezTo>
                  <a:cubicBezTo>
                    <a:pt x="5443" y="70"/>
                    <a:pt x="5257" y="1"/>
                    <a:pt x="5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3574300" y="2774350"/>
              <a:ext cx="35100" cy="35075"/>
            </a:xfrm>
            <a:custGeom>
              <a:avLst/>
              <a:gdLst/>
              <a:ahLst/>
              <a:cxnLst/>
              <a:rect l="l" t="t" r="r" b="b"/>
              <a:pathLst>
                <a:path w="1404" h="1403" extrusionOk="0">
                  <a:moveTo>
                    <a:pt x="390" y="0"/>
                  </a:moveTo>
                  <a:lnTo>
                    <a:pt x="1" y="390"/>
                  </a:lnTo>
                  <a:lnTo>
                    <a:pt x="1013" y="1403"/>
                  </a:lnTo>
                  <a:lnTo>
                    <a:pt x="1403" y="1013"/>
                  </a:lnTo>
                  <a:lnTo>
                    <a:pt x="390" y="0"/>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3584050" y="2759100"/>
              <a:ext cx="42300" cy="40600"/>
            </a:xfrm>
            <a:custGeom>
              <a:avLst/>
              <a:gdLst/>
              <a:ahLst/>
              <a:cxnLst/>
              <a:rect l="l" t="t" r="r" b="b"/>
              <a:pathLst>
                <a:path w="1692" h="1624" extrusionOk="0">
                  <a:moveTo>
                    <a:pt x="898" y="1"/>
                  </a:moveTo>
                  <a:cubicBezTo>
                    <a:pt x="713" y="1"/>
                    <a:pt x="529" y="70"/>
                    <a:pt x="390" y="209"/>
                  </a:cubicBezTo>
                  <a:lnTo>
                    <a:pt x="0" y="610"/>
                  </a:lnTo>
                  <a:lnTo>
                    <a:pt x="1013" y="1623"/>
                  </a:lnTo>
                  <a:lnTo>
                    <a:pt x="1414" y="1233"/>
                  </a:lnTo>
                  <a:cubicBezTo>
                    <a:pt x="1692" y="956"/>
                    <a:pt x="1692" y="499"/>
                    <a:pt x="1414" y="209"/>
                  </a:cubicBezTo>
                  <a:cubicBezTo>
                    <a:pt x="1269" y="70"/>
                    <a:pt x="1083" y="1"/>
                    <a:pt x="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3488300" y="2792425"/>
              <a:ext cx="103000" cy="103000"/>
            </a:xfrm>
            <a:custGeom>
              <a:avLst/>
              <a:gdLst/>
              <a:ahLst/>
              <a:cxnLst/>
              <a:rect l="l" t="t" r="r" b="b"/>
              <a:pathLst>
                <a:path w="4120" h="4120" extrusionOk="0">
                  <a:moveTo>
                    <a:pt x="3775" y="1"/>
                  </a:moveTo>
                  <a:lnTo>
                    <a:pt x="1" y="3786"/>
                  </a:lnTo>
                  <a:lnTo>
                    <a:pt x="335" y="4120"/>
                  </a:lnTo>
                  <a:lnTo>
                    <a:pt x="4119" y="346"/>
                  </a:lnTo>
                  <a:lnTo>
                    <a:pt x="3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2886675" y="2363600"/>
              <a:ext cx="199825" cy="213500"/>
            </a:xfrm>
            <a:custGeom>
              <a:avLst/>
              <a:gdLst/>
              <a:ahLst/>
              <a:cxnLst/>
              <a:rect l="l" t="t" r="r" b="b"/>
              <a:pathLst>
                <a:path w="7993" h="8540" extrusionOk="0">
                  <a:moveTo>
                    <a:pt x="1" y="0"/>
                  </a:moveTo>
                  <a:cubicBezTo>
                    <a:pt x="1" y="1"/>
                    <a:pt x="1002" y="2516"/>
                    <a:pt x="2595" y="4442"/>
                  </a:cubicBezTo>
                  <a:lnTo>
                    <a:pt x="3696" y="4564"/>
                  </a:lnTo>
                  <a:lnTo>
                    <a:pt x="2906" y="4809"/>
                  </a:lnTo>
                  <a:cubicBezTo>
                    <a:pt x="2906" y="4809"/>
                    <a:pt x="3685" y="6001"/>
                    <a:pt x="4275" y="6468"/>
                  </a:cubicBezTo>
                  <a:lnTo>
                    <a:pt x="5343" y="6479"/>
                  </a:lnTo>
                  <a:lnTo>
                    <a:pt x="4598" y="6869"/>
                  </a:lnTo>
                  <a:cubicBezTo>
                    <a:pt x="4598" y="6869"/>
                    <a:pt x="5634" y="8539"/>
                    <a:pt x="6911" y="8539"/>
                  </a:cubicBezTo>
                  <a:cubicBezTo>
                    <a:pt x="7029" y="8539"/>
                    <a:pt x="7148" y="8525"/>
                    <a:pt x="7270" y="8494"/>
                  </a:cubicBezTo>
                  <a:cubicBezTo>
                    <a:pt x="7993" y="7993"/>
                    <a:pt x="7792" y="6056"/>
                    <a:pt x="7792" y="6056"/>
                  </a:cubicBezTo>
                  <a:lnTo>
                    <a:pt x="7792" y="6056"/>
                  </a:lnTo>
                  <a:lnTo>
                    <a:pt x="7058" y="6679"/>
                  </a:lnTo>
                  <a:lnTo>
                    <a:pt x="7537" y="5232"/>
                  </a:lnTo>
                  <a:cubicBezTo>
                    <a:pt x="6891" y="4119"/>
                    <a:pt x="5032" y="2583"/>
                    <a:pt x="5032" y="2583"/>
                  </a:cubicBezTo>
                  <a:lnTo>
                    <a:pt x="4587" y="3107"/>
                  </a:lnTo>
                  <a:lnTo>
                    <a:pt x="4609" y="2338"/>
                  </a:lnTo>
                  <a:cubicBezTo>
                    <a:pt x="4609" y="2338"/>
                    <a:pt x="3596" y="1593"/>
                    <a:pt x="2661" y="1147"/>
                  </a:cubicBezTo>
                  <a:cubicBezTo>
                    <a:pt x="1993" y="824"/>
                    <a:pt x="1" y="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2898375" y="2373900"/>
              <a:ext cx="187025" cy="245475"/>
            </a:xfrm>
            <a:custGeom>
              <a:avLst/>
              <a:gdLst/>
              <a:ahLst/>
              <a:cxnLst/>
              <a:rect l="l" t="t" r="r" b="b"/>
              <a:pathLst>
                <a:path w="7481" h="9819" extrusionOk="0">
                  <a:moveTo>
                    <a:pt x="0" y="1"/>
                  </a:moveTo>
                  <a:cubicBezTo>
                    <a:pt x="5566" y="5121"/>
                    <a:pt x="6980" y="9195"/>
                    <a:pt x="6980" y="9195"/>
                  </a:cubicBezTo>
                  <a:lnTo>
                    <a:pt x="7480" y="9818"/>
                  </a:lnTo>
                  <a:cubicBezTo>
                    <a:pt x="6790" y="4909"/>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4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Resources</a:t>
            </a:r>
            <a:endParaRPr>
              <a:solidFill>
                <a:schemeClr val="accent1"/>
              </a:solidFill>
            </a:endParaRPr>
          </a:p>
        </p:txBody>
      </p:sp>
      <p:sp>
        <p:nvSpPr>
          <p:cNvPr id="1178" name="Google Shape;1178;p40"/>
          <p:cNvSpPr txBox="1">
            <a:spLocks noGrp="1"/>
          </p:cNvSpPr>
          <p:nvPr>
            <p:ph type="subTitle" idx="5"/>
          </p:nvPr>
        </p:nvSpPr>
        <p:spPr>
          <a:xfrm>
            <a:off x="5842363" y="2821900"/>
            <a:ext cx="28275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Assignment Portal</a:t>
            </a:r>
            <a:endParaRPr/>
          </a:p>
        </p:txBody>
      </p:sp>
      <p:sp>
        <p:nvSpPr>
          <p:cNvPr id="1179" name="Google Shape;1179;p40"/>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Repository of successful archival assignments</a:t>
            </a:r>
            <a:endParaRPr/>
          </a:p>
          <a:p>
            <a:pPr marL="0" lvl="0" indent="0" algn="ctr" rtl="0">
              <a:spcBef>
                <a:spcPts val="1200"/>
              </a:spcBef>
              <a:spcAft>
                <a:spcPts val="0"/>
              </a:spcAft>
              <a:buNone/>
            </a:pPr>
            <a:r>
              <a:rPr lang="en"/>
              <a:t>Access </a:t>
            </a:r>
            <a:r>
              <a:rPr lang="en" u="sng">
                <a:solidFill>
                  <a:schemeClr val="hlink"/>
                </a:solidFill>
                <a:hlinkClick r:id="rId3"/>
              </a:rPr>
              <a:t>here</a:t>
            </a:r>
            <a:endParaRPr/>
          </a:p>
          <a:p>
            <a:pPr marL="0" lvl="0" indent="0" algn="ctr" rtl="0">
              <a:spcBef>
                <a:spcPts val="1200"/>
              </a:spcBef>
              <a:spcAft>
                <a:spcPts val="1200"/>
              </a:spcAft>
              <a:buNone/>
            </a:pPr>
            <a:endParaRPr/>
          </a:p>
        </p:txBody>
      </p:sp>
      <p:sp>
        <p:nvSpPr>
          <p:cNvPr id="1180" name="Google Shape;1180;p40"/>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Staff</a:t>
            </a:r>
            <a:endParaRPr/>
          </a:p>
        </p:txBody>
      </p:sp>
      <p:sp>
        <p:nvSpPr>
          <p:cNvPr id="1181" name="Google Shape;1181;p40"/>
          <p:cNvSpPr txBox="1">
            <a:spLocks noGrp="1"/>
          </p:cNvSpPr>
          <p:nvPr>
            <p:ph type="subTitle" idx="2"/>
          </p:nvPr>
        </p:nvSpPr>
        <p:spPr>
          <a:xfrm>
            <a:off x="788550" y="3358800"/>
            <a:ext cx="2335800" cy="777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Jacqueline Reed</a:t>
            </a:r>
            <a:endParaRPr/>
          </a:p>
          <a:p>
            <a:pPr marL="0" lvl="0" indent="0" algn="ctr" rtl="0">
              <a:spcBef>
                <a:spcPts val="1200"/>
              </a:spcBef>
              <a:spcAft>
                <a:spcPts val="0"/>
              </a:spcAft>
              <a:buNone/>
            </a:pPr>
            <a:r>
              <a:rPr lang="en"/>
              <a:t>Instruction Coordinator</a:t>
            </a:r>
            <a:endParaRPr/>
          </a:p>
          <a:p>
            <a:pPr marL="0" lvl="0" indent="0" algn="ctr" rtl="0">
              <a:spcBef>
                <a:spcPts val="1200"/>
              </a:spcBef>
              <a:spcAft>
                <a:spcPts val="1200"/>
              </a:spcAft>
              <a:buNone/>
            </a:pPr>
            <a:r>
              <a:rPr lang="en" sz="1200" u="sng">
                <a:solidFill>
                  <a:schemeClr val="hlink"/>
                </a:solidFill>
                <a:hlinkClick r:id="rId4"/>
              </a:rPr>
              <a:t>jacqueline.reed@emory.edu</a:t>
            </a:r>
            <a:r>
              <a:rPr lang="en" sz="1200"/>
              <a:t> </a:t>
            </a:r>
            <a:endParaRPr sz="1200"/>
          </a:p>
        </p:txBody>
      </p:sp>
      <p:sp>
        <p:nvSpPr>
          <p:cNvPr id="1182" name="Google Shape;1182;p40"/>
          <p:cNvSpPr txBox="1">
            <a:spLocks noGrp="1"/>
          </p:cNvSpPr>
          <p:nvPr>
            <p:ph type="subTitle" idx="3"/>
          </p:nvPr>
        </p:nvSpPr>
        <p:spPr>
          <a:xfrm>
            <a:off x="3215850" y="2821900"/>
            <a:ext cx="27123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Request Form</a:t>
            </a:r>
            <a:endParaRPr/>
          </a:p>
        </p:txBody>
      </p:sp>
      <p:sp>
        <p:nvSpPr>
          <p:cNvPr id="1183" name="Google Shape;1183;p40"/>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Complete an intake form to begin the process for a class visit</a:t>
            </a:r>
            <a:endParaRPr/>
          </a:p>
          <a:p>
            <a:pPr marL="0" lvl="0" indent="0" algn="ctr" rtl="0">
              <a:spcBef>
                <a:spcPts val="1200"/>
              </a:spcBef>
              <a:spcAft>
                <a:spcPts val="1200"/>
              </a:spcAft>
              <a:buNone/>
            </a:pPr>
            <a:r>
              <a:rPr lang="en"/>
              <a:t>Access </a:t>
            </a:r>
            <a:r>
              <a:rPr lang="en" u="sng">
                <a:solidFill>
                  <a:schemeClr val="hlink"/>
                </a:solidFill>
                <a:hlinkClick r:id="rId5"/>
              </a:rPr>
              <a:t>here</a:t>
            </a:r>
            <a:endParaRPr/>
          </a:p>
        </p:txBody>
      </p:sp>
      <p:cxnSp>
        <p:nvCxnSpPr>
          <p:cNvPr id="1184" name="Google Shape;1184;p40"/>
          <p:cNvCxnSpPr/>
          <p:nvPr/>
        </p:nvCxnSpPr>
        <p:spPr>
          <a:xfrm>
            <a:off x="719993"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185" name="Google Shape;1185;p40"/>
          <p:cNvCxnSpPr/>
          <p:nvPr/>
        </p:nvCxnSpPr>
        <p:spPr>
          <a:xfrm>
            <a:off x="3404093"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186" name="Google Shape;1186;p40"/>
          <p:cNvCxnSpPr/>
          <p:nvPr/>
        </p:nvCxnSpPr>
        <p:spPr>
          <a:xfrm>
            <a:off x="6088197" y="32563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187" name="Google Shape;1187;p40"/>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1188" name="Google Shape;1188;p40"/>
          <p:cNvGrpSpPr/>
          <p:nvPr/>
        </p:nvGrpSpPr>
        <p:grpSpPr>
          <a:xfrm>
            <a:off x="1560250" y="1727934"/>
            <a:ext cx="693933" cy="822828"/>
            <a:chOff x="1767461" y="2155802"/>
            <a:chExt cx="284726" cy="337612"/>
          </a:xfrm>
        </p:grpSpPr>
        <p:sp>
          <p:nvSpPr>
            <p:cNvPr id="1189" name="Google Shape;1189;p40"/>
            <p:cNvSpPr/>
            <p:nvPr/>
          </p:nvSpPr>
          <p:spPr>
            <a:xfrm>
              <a:off x="1767461" y="2155802"/>
              <a:ext cx="284725" cy="337611"/>
            </a:xfrm>
            <a:custGeom>
              <a:avLst/>
              <a:gdLst/>
              <a:ahLst/>
              <a:cxnLst/>
              <a:rect l="l" t="t" r="r" b="b"/>
              <a:pathLst>
                <a:path w="6412" h="7603" extrusionOk="0">
                  <a:moveTo>
                    <a:pt x="1180" y="0"/>
                  </a:moveTo>
                  <a:cubicBezTo>
                    <a:pt x="223" y="78"/>
                    <a:pt x="0" y="1191"/>
                    <a:pt x="0" y="1191"/>
                  </a:cubicBezTo>
                  <a:lnTo>
                    <a:pt x="0" y="6412"/>
                  </a:lnTo>
                  <a:cubicBezTo>
                    <a:pt x="0" y="6412"/>
                    <a:pt x="267" y="7547"/>
                    <a:pt x="1180" y="7602"/>
                  </a:cubicBezTo>
                  <a:lnTo>
                    <a:pt x="5221" y="7602"/>
                  </a:lnTo>
                  <a:cubicBezTo>
                    <a:pt x="6223" y="7436"/>
                    <a:pt x="6412" y="6412"/>
                    <a:pt x="6412" y="6412"/>
                  </a:cubicBezTo>
                  <a:lnTo>
                    <a:pt x="6412" y="1191"/>
                  </a:lnTo>
                  <a:cubicBezTo>
                    <a:pt x="6134" y="100"/>
                    <a:pt x="5221" y="0"/>
                    <a:pt x="5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1909824" y="2155802"/>
              <a:ext cx="142362" cy="337611"/>
            </a:xfrm>
            <a:custGeom>
              <a:avLst/>
              <a:gdLst/>
              <a:ahLst/>
              <a:cxnLst/>
              <a:rect l="l" t="t" r="r" b="b"/>
              <a:pathLst>
                <a:path w="3206" h="7603" extrusionOk="0">
                  <a:moveTo>
                    <a:pt x="0" y="0"/>
                  </a:moveTo>
                  <a:lnTo>
                    <a:pt x="0" y="7602"/>
                  </a:lnTo>
                  <a:lnTo>
                    <a:pt x="2015" y="7602"/>
                  </a:lnTo>
                  <a:cubicBezTo>
                    <a:pt x="3017" y="7436"/>
                    <a:pt x="3206" y="6412"/>
                    <a:pt x="3206" y="6412"/>
                  </a:cubicBezTo>
                  <a:lnTo>
                    <a:pt x="3206" y="1191"/>
                  </a:lnTo>
                  <a:cubicBezTo>
                    <a:pt x="2928" y="100"/>
                    <a:pt x="2015" y="0"/>
                    <a:pt x="2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1815419" y="2330225"/>
              <a:ext cx="35613" cy="19849"/>
            </a:xfrm>
            <a:custGeom>
              <a:avLst/>
              <a:gdLst/>
              <a:ahLst/>
              <a:cxnLst/>
              <a:rect l="l" t="t" r="r" b="b"/>
              <a:pathLst>
                <a:path w="802" h="447" extrusionOk="0">
                  <a:moveTo>
                    <a:pt x="223" y="1"/>
                  </a:moveTo>
                  <a:cubicBezTo>
                    <a:pt x="100" y="1"/>
                    <a:pt x="0" y="101"/>
                    <a:pt x="0" y="223"/>
                  </a:cubicBezTo>
                  <a:cubicBezTo>
                    <a:pt x="0" y="346"/>
                    <a:pt x="100" y="446"/>
                    <a:pt x="223" y="446"/>
                  </a:cubicBezTo>
                  <a:lnTo>
                    <a:pt x="579" y="446"/>
                  </a:lnTo>
                  <a:cubicBezTo>
                    <a:pt x="701" y="446"/>
                    <a:pt x="802" y="346"/>
                    <a:pt x="802" y="223"/>
                  </a:cubicBezTo>
                  <a:cubicBezTo>
                    <a:pt x="802" y="101"/>
                    <a:pt x="701"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1968128" y="2330225"/>
              <a:ext cx="35613" cy="19849"/>
            </a:xfrm>
            <a:custGeom>
              <a:avLst/>
              <a:gdLst/>
              <a:ahLst/>
              <a:cxnLst/>
              <a:rect l="l" t="t" r="r" b="b"/>
              <a:pathLst>
                <a:path w="802" h="447" extrusionOk="0">
                  <a:moveTo>
                    <a:pt x="223" y="1"/>
                  </a:moveTo>
                  <a:cubicBezTo>
                    <a:pt x="101" y="1"/>
                    <a:pt x="0" y="101"/>
                    <a:pt x="0" y="223"/>
                  </a:cubicBezTo>
                  <a:cubicBezTo>
                    <a:pt x="0" y="346"/>
                    <a:pt x="101" y="446"/>
                    <a:pt x="223" y="446"/>
                  </a:cubicBezTo>
                  <a:lnTo>
                    <a:pt x="579" y="446"/>
                  </a:lnTo>
                  <a:cubicBezTo>
                    <a:pt x="702" y="446"/>
                    <a:pt x="802" y="346"/>
                    <a:pt x="802" y="223"/>
                  </a:cubicBezTo>
                  <a:cubicBezTo>
                    <a:pt x="802" y="101"/>
                    <a:pt x="702" y="1"/>
                    <a:pt x="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1809468" y="2251140"/>
              <a:ext cx="200222" cy="199290"/>
            </a:xfrm>
            <a:custGeom>
              <a:avLst/>
              <a:gdLst/>
              <a:ahLst/>
              <a:cxnLst/>
              <a:rect l="l" t="t" r="r" b="b"/>
              <a:pathLst>
                <a:path w="4509" h="4488" extrusionOk="0">
                  <a:moveTo>
                    <a:pt x="234" y="1"/>
                  </a:moveTo>
                  <a:cubicBezTo>
                    <a:pt x="157" y="1"/>
                    <a:pt x="90" y="45"/>
                    <a:pt x="45" y="112"/>
                  </a:cubicBezTo>
                  <a:cubicBezTo>
                    <a:pt x="12" y="179"/>
                    <a:pt x="1" y="257"/>
                    <a:pt x="34" y="324"/>
                  </a:cubicBezTo>
                  <a:lnTo>
                    <a:pt x="2060" y="4364"/>
                  </a:lnTo>
                  <a:cubicBezTo>
                    <a:pt x="2094" y="4443"/>
                    <a:pt x="2171" y="4487"/>
                    <a:pt x="2260" y="4487"/>
                  </a:cubicBezTo>
                  <a:cubicBezTo>
                    <a:pt x="2338" y="4487"/>
                    <a:pt x="2416" y="4443"/>
                    <a:pt x="2460" y="4364"/>
                  </a:cubicBezTo>
                  <a:lnTo>
                    <a:pt x="4476" y="324"/>
                  </a:lnTo>
                  <a:cubicBezTo>
                    <a:pt x="4509" y="257"/>
                    <a:pt x="4509" y="179"/>
                    <a:pt x="4464" y="112"/>
                  </a:cubicBezTo>
                  <a:cubicBezTo>
                    <a:pt x="4419" y="45"/>
                    <a:pt x="4353" y="1"/>
                    <a:pt x="4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1909824" y="2251140"/>
              <a:ext cx="99867" cy="199290"/>
            </a:xfrm>
            <a:custGeom>
              <a:avLst/>
              <a:gdLst/>
              <a:ahLst/>
              <a:cxnLst/>
              <a:rect l="l" t="t" r="r" b="b"/>
              <a:pathLst>
                <a:path w="2249" h="4488" extrusionOk="0">
                  <a:moveTo>
                    <a:pt x="0" y="1"/>
                  </a:moveTo>
                  <a:lnTo>
                    <a:pt x="0" y="4487"/>
                  </a:lnTo>
                  <a:cubicBezTo>
                    <a:pt x="78" y="4487"/>
                    <a:pt x="156" y="4443"/>
                    <a:pt x="200" y="4364"/>
                  </a:cubicBezTo>
                  <a:lnTo>
                    <a:pt x="2216" y="324"/>
                  </a:lnTo>
                  <a:cubicBezTo>
                    <a:pt x="2249" y="257"/>
                    <a:pt x="2249" y="179"/>
                    <a:pt x="2204" y="112"/>
                  </a:cubicBezTo>
                  <a:cubicBezTo>
                    <a:pt x="2159" y="45"/>
                    <a:pt x="2093" y="1"/>
                    <a:pt x="2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1830738" y="2288262"/>
              <a:ext cx="157727" cy="104307"/>
            </a:xfrm>
            <a:custGeom>
              <a:avLst/>
              <a:gdLst/>
              <a:ahLst/>
              <a:cxnLst/>
              <a:rect l="l" t="t" r="r" b="b"/>
              <a:pathLst>
                <a:path w="3552" h="2349" extrusionOk="0">
                  <a:moveTo>
                    <a:pt x="1781" y="0"/>
                  </a:moveTo>
                  <a:cubicBezTo>
                    <a:pt x="1036" y="0"/>
                    <a:pt x="334" y="434"/>
                    <a:pt x="34" y="1079"/>
                  </a:cubicBezTo>
                  <a:cubicBezTo>
                    <a:pt x="0" y="1136"/>
                    <a:pt x="0" y="1202"/>
                    <a:pt x="34" y="1269"/>
                  </a:cubicBezTo>
                  <a:cubicBezTo>
                    <a:pt x="334" y="1915"/>
                    <a:pt x="1036" y="2348"/>
                    <a:pt x="1781" y="2348"/>
                  </a:cubicBezTo>
                  <a:cubicBezTo>
                    <a:pt x="2516" y="2348"/>
                    <a:pt x="3217" y="1915"/>
                    <a:pt x="3517" y="1269"/>
                  </a:cubicBezTo>
                  <a:cubicBezTo>
                    <a:pt x="3551" y="1202"/>
                    <a:pt x="3551" y="1136"/>
                    <a:pt x="3517" y="1079"/>
                  </a:cubicBezTo>
                  <a:cubicBezTo>
                    <a:pt x="3217" y="434"/>
                    <a:pt x="2516" y="0"/>
                    <a:pt x="17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1909824" y="2288262"/>
              <a:ext cx="78641" cy="104307"/>
            </a:xfrm>
            <a:custGeom>
              <a:avLst/>
              <a:gdLst/>
              <a:ahLst/>
              <a:cxnLst/>
              <a:rect l="l" t="t" r="r" b="b"/>
              <a:pathLst>
                <a:path w="1771" h="2349" extrusionOk="0">
                  <a:moveTo>
                    <a:pt x="0" y="0"/>
                  </a:moveTo>
                  <a:lnTo>
                    <a:pt x="0" y="2348"/>
                  </a:lnTo>
                  <a:cubicBezTo>
                    <a:pt x="735" y="2348"/>
                    <a:pt x="1436" y="1915"/>
                    <a:pt x="1736" y="1269"/>
                  </a:cubicBezTo>
                  <a:cubicBezTo>
                    <a:pt x="1770" y="1202"/>
                    <a:pt x="1770" y="1136"/>
                    <a:pt x="1736" y="1079"/>
                  </a:cubicBezTo>
                  <a:cubicBezTo>
                    <a:pt x="1436" y="434"/>
                    <a:pt x="735"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1883092" y="2313928"/>
              <a:ext cx="52975" cy="52931"/>
            </a:xfrm>
            <a:custGeom>
              <a:avLst/>
              <a:gdLst/>
              <a:ahLst/>
              <a:cxnLst/>
              <a:rect l="l" t="t" r="r" b="b"/>
              <a:pathLst>
                <a:path w="1193" h="1192" extrusionOk="0">
                  <a:moveTo>
                    <a:pt x="602" y="1"/>
                  </a:moveTo>
                  <a:cubicBezTo>
                    <a:pt x="268" y="1"/>
                    <a:pt x="1" y="268"/>
                    <a:pt x="1" y="590"/>
                  </a:cubicBezTo>
                  <a:cubicBezTo>
                    <a:pt x="1" y="924"/>
                    <a:pt x="268" y="1192"/>
                    <a:pt x="602" y="1192"/>
                  </a:cubicBezTo>
                  <a:cubicBezTo>
                    <a:pt x="925" y="1192"/>
                    <a:pt x="1192" y="924"/>
                    <a:pt x="1192" y="590"/>
                  </a:cubicBezTo>
                  <a:cubicBezTo>
                    <a:pt x="1192" y="268"/>
                    <a:pt x="925" y="1"/>
                    <a:pt x="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1909824" y="2313928"/>
              <a:ext cx="26243" cy="52931"/>
            </a:xfrm>
            <a:custGeom>
              <a:avLst/>
              <a:gdLst/>
              <a:ahLst/>
              <a:cxnLst/>
              <a:rect l="l" t="t" r="r" b="b"/>
              <a:pathLst>
                <a:path w="591" h="1192" extrusionOk="0">
                  <a:moveTo>
                    <a:pt x="0" y="1"/>
                  </a:moveTo>
                  <a:lnTo>
                    <a:pt x="0" y="1192"/>
                  </a:lnTo>
                  <a:cubicBezTo>
                    <a:pt x="323" y="1192"/>
                    <a:pt x="590" y="924"/>
                    <a:pt x="590" y="590"/>
                  </a:cubicBezTo>
                  <a:cubicBezTo>
                    <a:pt x="590" y="268"/>
                    <a:pt x="323"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1873234" y="2304071"/>
              <a:ext cx="72735" cy="72691"/>
            </a:xfrm>
            <a:custGeom>
              <a:avLst/>
              <a:gdLst/>
              <a:ahLst/>
              <a:cxnLst/>
              <a:rect l="l" t="t" r="r" b="b"/>
              <a:pathLst>
                <a:path w="1638" h="1637" extrusionOk="0">
                  <a:moveTo>
                    <a:pt x="824" y="446"/>
                  </a:moveTo>
                  <a:cubicBezTo>
                    <a:pt x="1024" y="446"/>
                    <a:pt x="1192" y="612"/>
                    <a:pt x="1192" y="812"/>
                  </a:cubicBezTo>
                  <a:cubicBezTo>
                    <a:pt x="1192" y="1024"/>
                    <a:pt x="1024" y="1191"/>
                    <a:pt x="824" y="1191"/>
                  </a:cubicBezTo>
                  <a:cubicBezTo>
                    <a:pt x="613" y="1191"/>
                    <a:pt x="446" y="1024"/>
                    <a:pt x="446" y="812"/>
                  </a:cubicBezTo>
                  <a:cubicBezTo>
                    <a:pt x="446" y="612"/>
                    <a:pt x="613" y="446"/>
                    <a:pt x="824" y="446"/>
                  </a:cubicBezTo>
                  <a:close/>
                  <a:moveTo>
                    <a:pt x="824" y="0"/>
                  </a:moveTo>
                  <a:cubicBezTo>
                    <a:pt x="368" y="0"/>
                    <a:pt x="0" y="367"/>
                    <a:pt x="0" y="812"/>
                  </a:cubicBezTo>
                  <a:cubicBezTo>
                    <a:pt x="0" y="1269"/>
                    <a:pt x="368" y="1636"/>
                    <a:pt x="824" y="1636"/>
                  </a:cubicBezTo>
                  <a:cubicBezTo>
                    <a:pt x="1269" y="1636"/>
                    <a:pt x="1637" y="1269"/>
                    <a:pt x="1637" y="812"/>
                  </a:cubicBezTo>
                  <a:cubicBezTo>
                    <a:pt x="1637" y="367"/>
                    <a:pt x="1269" y="0"/>
                    <a:pt x="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0"/>
            <p:cNvSpPr/>
            <p:nvPr/>
          </p:nvSpPr>
          <p:spPr>
            <a:xfrm>
              <a:off x="1909824" y="2304071"/>
              <a:ext cx="36146" cy="72691"/>
            </a:xfrm>
            <a:custGeom>
              <a:avLst/>
              <a:gdLst/>
              <a:ahLst/>
              <a:cxnLst/>
              <a:rect l="l" t="t" r="r" b="b"/>
              <a:pathLst>
                <a:path w="814" h="1637" extrusionOk="0">
                  <a:moveTo>
                    <a:pt x="0" y="0"/>
                  </a:moveTo>
                  <a:lnTo>
                    <a:pt x="0" y="446"/>
                  </a:lnTo>
                  <a:cubicBezTo>
                    <a:pt x="200" y="446"/>
                    <a:pt x="368" y="612"/>
                    <a:pt x="368" y="812"/>
                  </a:cubicBezTo>
                  <a:cubicBezTo>
                    <a:pt x="368" y="1024"/>
                    <a:pt x="200" y="1191"/>
                    <a:pt x="0" y="1191"/>
                  </a:cubicBezTo>
                  <a:lnTo>
                    <a:pt x="0" y="1636"/>
                  </a:lnTo>
                  <a:cubicBezTo>
                    <a:pt x="445" y="1636"/>
                    <a:pt x="813" y="1269"/>
                    <a:pt x="813" y="812"/>
                  </a:cubicBezTo>
                  <a:cubicBezTo>
                    <a:pt x="813" y="367"/>
                    <a:pt x="445"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a:off x="1857426" y="2203715"/>
              <a:ext cx="104352" cy="19805"/>
            </a:xfrm>
            <a:custGeom>
              <a:avLst/>
              <a:gdLst/>
              <a:ahLst/>
              <a:cxnLst/>
              <a:rect l="l" t="t" r="r" b="b"/>
              <a:pathLst>
                <a:path w="2350" h="446" extrusionOk="0">
                  <a:moveTo>
                    <a:pt x="223" y="0"/>
                  </a:moveTo>
                  <a:cubicBezTo>
                    <a:pt x="101" y="0"/>
                    <a:pt x="0" y="101"/>
                    <a:pt x="0" y="223"/>
                  </a:cubicBezTo>
                  <a:cubicBezTo>
                    <a:pt x="0" y="346"/>
                    <a:pt x="101" y="446"/>
                    <a:pt x="223" y="446"/>
                  </a:cubicBezTo>
                  <a:lnTo>
                    <a:pt x="2127" y="446"/>
                  </a:lnTo>
                  <a:cubicBezTo>
                    <a:pt x="2249" y="446"/>
                    <a:pt x="2349" y="346"/>
                    <a:pt x="2349" y="223"/>
                  </a:cubicBezTo>
                  <a:cubicBezTo>
                    <a:pt x="2349" y="101"/>
                    <a:pt x="2249" y="0"/>
                    <a:pt x="2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1909824" y="2203715"/>
              <a:ext cx="51954" cy="19805"/>
            </a:xfrm>
            <a:custGeom>
              <a:avLst/>
              <a:gdLst/>
              <a:ahLst/>
              <a:cxnLst/>
              <a:rect l="l" t="t" r="r" b="b"/>
              <a:pathLst>
                <a:path w="1170" h="446" extrusionOk="0">
                  <a:moveTo>
                    <a:pt x="0" y="0"/>
                  </a:moveTo>
                  <a:lnTo>
                    <a:pt x="0" y="446"/>
                  </a:lnTo>
                  <a:lnTo>
                    <a:pt x="947" y="446"/>
                  </a:lnTo>
                  <a:cubicBezTo>
                    <a:pt x="1069" y="446"/>
                    <a:pt x="1169" y="346"/>
                    <a:pt x="1169" y="223"/>
                  </a:cubicBezTo>
                  <a:cubicBezTo>
                    <a:pt x="1169" y="101"/>
                    <a:pt x="1069"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0"/>
            <p:cNvSpPr/>
            <p:nvPr/>
          </p:nvSpPr>
          <p:spPr>
            <a:xfrm>
              <a:off x="1999300" y="2440483"/>
              <a:ext cx="52886" cy="52931"/>
            </a:xfrm>
            <a:custGeom>
              <a:avLst/>
              <a:gdLst/>
              <a:ahLst/>
              <a:cxnLst/>
              <a:rect l="l" t="t" r="r" b="b"/>
              <a:pathLst>
                <a:path w="1191" h="1192" extrusionOk="0">
                  <a:moveTo>
                    <a:pt x="1191" y="1"/>
                  </a:moveTo>
                  <a:cubicBezTo>
                    <a:pt x="534" y="1"/>
                    <a:pt x="0" y="535"/>
                    <a:pt x="0" y="1191"/>
                  </a:cubicBezTo>
                  <a:lnTo>
                    <a:pt x="523" y="1191"/>
                  </a:lnTo>
                  <a:cubicBezTo>
                    <a:pt x="891" y="1191"/>
                    <a:pt x="1191" y="891"/>
                    <a:pt x="1191" y="523"/>
                  </a:cubicBezTo>
                  <a:lnTo>
                    <a:pt x="1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p:nvPr/>
          </p:nvSpPr>
          <p:spPr>
            <a:xfrm>
              <a:off x="1767461" y="2440483"/>
              <a:ext cx="52442" cy="52931"/>
            </a:xfrm>
            <a:custGeom>
              <a:avLst/>
              <a:gdLst/>
              <a:ahLst/>
              <a:cxnLst/>
              <a:rect l="l" t="t" r="r" b="b"/>
              <a:pathLst>
                <a:path w="1181" h="1192" extrusionOk="0">
                  <a:moveTo>
                    <a:pt x="0" y="1"/>
                  </a:moveTo>
                  <a:lnTo>
                    <a:pt x="0" y="523"/>
                  </a:lnTo>
                  <a:cubicBezTo>
                    <a:pt x="0" y="891"/>
                    <a:pt x="301" y="1191"/>
                    <a:pt x="668" y="1191"/>
                  </a:cubicBezTo>
                  <a:lnTo>
                    <a:pt x="1180" y="1191"/>
                  </a:lnTo>
                  <a:cubicBezTo>
                    <a:pt x="1180" y="535"/>
                    <a:pt x="657"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1999300" y="2155802"/>
              <a:ext cx="52886" cy="52886"/>
            </a:xfrm>
            <a:custGeom>
              <a:avLst/>
              <a:gdLst/>
              <a:ahLst/>
              <a:cxnLst/>
              <a:rect l="l" t="t" r="r" b="b"/>
              <a:pathLst>
                <a:path w="1191" h="1191" extrusionOk="0">
                  <a:moveTo>
                    <a:pt x="0" y="0"/>
                  </a:moveTo>
                  <a:cubicBezTo>
                    <a:pt x="0" y="656"/>
                    <a:pt x="534" y="1191"/>
                    <a:pt x="1191" y="1191"/>
                  </a:cubicBezTo>
                  <a:lnTo>
                    <a:pt x="1191" y="668"/>
                  </a:lnTo>
                  <a:cubicBezTo>
                    <a:pt x="1191" y="300"/>
                    <a:pt x="891" y="0"/>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0"/>
            <p:cNvSpPr/>
            <p:nvPr/>
          </p:nvSpPr>
          <p:spPr>
            <a:xfrm>
              <a:off x="1767461" y="2155802"/>
              <a:ext cx="52442" cy="52886"/>
            </a:xfrm>
            <a:custGeom>
              <a:avLst/>
              <a:gdLst/>
              <a:ahLst/>
              <a:cxnLst/>
              <a:rect l="l" t="t" r="r" b="b"/>
              <a:pathLst>
                <a:path w="1181" h="1191" extrusionOk="0">
                  <a:moveTo>
                    <a:pt x="668" y="0"/>
                  </a:moveTo>
                  <a:cubicBezTo>
                    <a:pt x="301" y="0"/>
                    <a:pt x="0" y="300"/>
                    <a:pt x="0" y="668"/>
                  </a:cubicBezTo>
                  <a:lnTo>
                    <a:pt x="0" y="1191"/>
                  </a:lnTo>
                  <a:cubicBezTo>
                    <a:pt x="657" y="1191"/>
                    <a:pt x="1180" y="656"/>
                    <a:pt x="1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7" name="Google Shape;1207;p40" title="rose-reed.jpg"/>
          <p:cNvPicPr preferRelativeResize="0"/>
          <p:nvPr/>
        </p:nvPicPr>
        <p:blipFill>
          <a:blip r:embed="rId6">
            <a:alphaModFix/>
          </a:blip>
          <a:stretch>
            <a:fillRect/>
          </a:stretch>
        </p:blipFill>
        <p:spPr>
          <a:xfrm>
            <a:off x="1358050" y="1635550"/>
            <a:ext cx="1031300" cy="1031325"/>
          </a:xfrm>
          <a:prstGeom prst="rect">
            <a:avLst/>
          </a:prstGeom>
          <a:noFill/>
          <a:ln>
            <a:noFill/>
          </a:ln>
        </p:spPr>
      </p:pic>
      <p:grpSp>
        <p:nvGrpSpPr>
          <p:cNvPr id="1208" name="Google Shape;1208;p40"/>
          <p:cNvGrpSpPr/>
          <p:nvPr/>
        </p:nvGrpSpPr>
        <p:grpSpPr>
          <a:xfrm>
            <a:off x="6799245" y="1728101"/>
            <a:ext cx="1031302" cy="1093964"/>
            <a:chOff x="2924081" y="3562511"/>
            <a:chExt cx="337612" cy="337612"/>
          </a:xfrm>
        </p:grpSpPr>
        <p:sp>
          <p:nvSpPr>
            <p:cNvPr id="1209" name="Google Shape;1209;p40"/>
            <p:cNvSpPr/>
            <p:nvPr/>
          </p:nvSpPr>
          <p:spPr>
            <a:xfrm>
              <a:off x="3029854" y="3821482"/>
              <a:ext cx="126066" cy="78641"/>
            </a:xfrm>
            <a:custGeom>
              <a:avLst/>
              <a:gdLst/>
              <a:ahLst/>
              <a:cxnLst/>
              <a:rect l="l" t="t" r="r" b="b"/>
              <a:pathLst>
                <a:path w="2839" h="1771" extrusionOk="0">
                  <a:moveTo>
                    <a:pt x="590" y="1"/>
                  </a:moveTo>
                  <a:cubicBezTo>
                    <a:pt x="468" y="1"/>
                    <a:pt x="368" y="101"/>
                    <a:pt x="368" y="224"/>
                  </a:cubicBezTo>
                  <a:lnTo>
                    <a:pt x="368" y="234"/>
                  </a:lnTo>
                  <a:cubicBezTo>
                    <a:pt x="368" y="657"/>
                    <a:pt x="257" y="1069"/>
                    <a:pt x="45" y="1436"/>
                  </a:cubicBezTo>
                  <a:cubicBezTo>
                    <a:pt x="0" y="1503"/>
                    <a:pt x="0" y="1582"/>
                    <a:pt x="45" y="1659"/>
                  </a:cubicBezTo>
                  <a:cubicBezTo>
                    <a:pt x="78" y="1726"/>
                    <a:pt x="156" y="1770"/>
                    <a:pt x="234" y="1770"/>
                  </a:cubicBezTo>
                  <a:lnTo>
                    <a:pt x="2605" y="1770"/>
                  </a:lnTo>
                  <a:cubicBezTo>
                    <a:pt x="2694" y="1770"/>
                    <a:pt x="2761" y="1726"/>
                    <a:pt x="2805" y="1659"/>
                  </a:cubicBezTo>
                  <a:cubicBezTo>
                    <a:pt x="2839" y="1582"/>
                    <a:pt x="2839" y="1503"/>
                    <a:pt x="2805" y="1436"/>
                  </a:cubicBezTo>
                  <a:cubicBezTo>
                    <a:pt x="2594" y="1069"/>
                    <a:pt x="2471" y="657"/>
                    <a:pt x="2471" y="234"/>
                  </a:cubicBezTo>
                  <a:lnTo>
                    <a:pt x="2471" y="224"/>
                  </a:lnTo>
                  <a:cubicBezTo>
                    <a:pt x="2471" y="101"/>
                    <a:pt x="2371" y="1"/>
                    <a:pt x="2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3093087" y="3821482"/>
              <a:ext cx="62833" cy="78641"/>
            </a:xfrm>
            <a:custGeom>
              <a:avLst/>
              <a:gdLst/>
              <a:ahLst/>
              <a:cxnLst/>
              <a:rect l="l" t="t" r="r" b="b"/>
              <a:pathLst>
                <a:path w="1415" h="1771" extrusionOk="0">
                  <a:moveTo>
                    <a:pt x="1" y="1"/>
                  </a:moveTo>
                  <a:lnTo>
                    <a:pt x="1" y="1770"/>
                  </a:lnTo>
                  <a:lnTo>
                    <a:pt x="1181" y="1770"/>
                  </a:lnTo>
                  <a:cubicBezTo>
                    <a:pt x="1270" y="1770"/>
                    <a:pt x="1337" y="1726"/>
                    <a:pt x="1381" y="1659"/>
                  </a:cubicBezTo>
                  <a:cubicBezTo>
                    <a:pt x="1415" y="1582"/>
                    <a:pt x="1415" y="1503"/>
                    <a:pt x="1381" y="1436"/>
                  </a:cubicBezTo>
                  <a:cubicBezTo>
                    <a:pt x="1170" y="1069"/>
                    <a:pt x="1047" y="657"/>
                    <a:pt x="1047" y="234"/>
                  </a:cubicBezTo>
                  <a:lnTo>
                    <a:pt x="1047" y="224"/>
                  </a:lnTo>
                  <a:cubicBezTo>
                    <a:pt x="1047" y="101"/>
                    <a:pt x="94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3004144" y="3880319"/>
              <a:ext cx="177975" cy="19805"/>
            </a:xfrm>
            <a:custGeom>
              <a:avLst/>
              <a:gdLst/>
              <a:ahLst/>
              <a:cxnLst/>
              <a:rect l="l" t="t" r="r" b="b"/>
              <a:pathLst>
                <a:path w="4008" h="446" extrusionOk="0">
                  <a:moveTo>
                    <a:pt x="223" y="0"/>
                  </a:moveTo>
                  <a:cubicBezTo>
                    <a:pt x="101" y="0"/>
                    <a:pt x="0" y="101"/>
                    <a:pt x="0" y="223"/>
                  </a:cubicBezTo>
                  <a:cubicBezTo>
                    <a:pt x="0" y="346"/>
                    <a:pt x="101" y="445"/>
                    <a:pt x="223" y="445"/>
                  </a:cubicBezTo>
                  <a:lnTo>
                    <a:pt x="3785" y="445"/>
                  </a:lnTo>
                  <a:cubicBezTo>
                    <a:pt x="3908" y="445"/>
                    <a:pt x="4007" y="346"/>
                    <a:pt x="4007" y="223"/>
                  </a:cubicBezTo>
                  <a:cubicBezTo>
                    <a:pt x="4007" y="101"/>
                    <a:pt x="3908" y="0"/>
                    <a:pt x="3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3093087" y="3880319"/>
              <a:ext cx="89032" cy="19805"/>
            </a:xfrm>
            <a:custGeom>
              <a:avLst/>
              <a:gdLst/>
              <a:ahLst/>
              <a:cxnLst/>
              <a:rect l="l" t="t" r="r" b="b"/>
              <a:pathLst>
                <a:path w="2005" h="446" extrusionOk="0">
                  <a:moveTo>
                    <a:pt x="1" y="0"/>
                  </a:moveTo>
                  <a:lnTo>
                    <a:pt x="1" y="445"/>
                  </a:lnTo>
                  <a:lnTo>
                    <a:pt x="1782" y="445"/>
                  </a:lnTo>
                  <a:cubicBezTo>
                    <a:pt x="1905" y="445"/>
                    <a:pt x="2004" y="346"/>
                    <a:pt x="2004" y="223"/>
                  </a:cubicBezTo>
                  <a:cubicBezTo>
                    <a:pt x="2004" y="101"/>
                    <a:pt x="1905" y="0"/>
                    <a:pt x="1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2933939" y="3572369"/>
              <a:ext cx="317895" cy="227442"/>
            </a:xfrm>
            <a:custGeom>
              <a:avLst/>
              <a:gdLst/>
              <a:ahLst/>
              <a:cxnLst/>
              <a:rect l="l" t="t" r="r" b="b"/>
              <a:pathLst>
                <a:path w="7159" h="5122" extrusionOk="0">
                  <a:moveTo>
                    <a:pt x="446" y="1"/>
                  </a:moveTo>
                  <a:cubicBezTo>
                    <a:pt x="201" y="1"/>
                    <a:pt x="1" y="201"/>
                    <a:pt x="1" y="446"/>
                  </a:cubicBezTo>
                  <a:lnTo>
                    <a:pt x="1" y="5121"/>
                  </a:lnTo>
                  <a:lnTo>
                    <a:pt x="7158" y="5121"/>
                  </a:lnTo>
                  <a:lnTo>
                    <a:pt x="7158" y="446"/>
                  </a:lnTo>
                  <a:cubicBezTo>
                    <a:pt x="7158" y="201"/>
                    <a:pt x="6958" y="1"/>
                    <a:pt x="6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3093087" y="3572369"/>
              <a:ext cx="158748" cy="227442"/>
            </a:xfrm>
            <a:custGeom>
              <a:avLst/>
              <a:gdLst/>
              <a:ahLst/>
              <a:cxnLst/>
              <a:rect l="l" t="t" r="r" b="b"/>
              <a:pathLst>
                <a:path w="3575" h="5122" extrusionOk="0">
                  <a:moveTo>
                    <a:pt x="1" y="1"/>
                  </a:moveTo>
                  <a:lnTo>
                    <a:pt x="1" y="5121"/>
                  </a:lnTo>
                  <a:lnTo>
                    <a:pt x="3574" y="5121"/>
                  </a:lnTo>
                  <a:lnTo>
                    <a:pt x="3574" y="446"/>
                  </a:lnTo>
                  <a:cubicBezTo>
                    <a:pt x="3574" y="201"/>
                    <a:pt x="3374" y="1"/>
                    <a:pt x="3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2924081" y="3562511"/>
              <a:ext cx="337611" cy="278819"/>
            </a:xfrm>
            <a:custGeom>
              <a:avLst/>
              <a:gdLst/>
              <a:ahLst/>
              <a:cxnLst/>
              <a:rect l="l" t="t" r="r" b="b"/>
              <a:pathLst>
                <a:path w="7603" h="6279" extrusionOk="0">
                  <a:moveTo>
                    <a:pt x="6935" y="445"/>
                  </a:moveTo>
                  <a:cubicBezTo>
                    <a:pt x="7057" y="445"/>
                    <a:pt x="7158" y="545"/>
                    <a:pt x="7158" y="668"/>
                  </a:cubicBezTo>
                  <a:lnTo>
                    <a:pt x="7158" y="5121"/>
                  </a:lnTo>
                  <a:lnTo>
                    <a:pt x="445" y="5121"/>
                  </a:lnTo>
                  <a:lnTo>
                    <a:pt x="445" y="668"/>
                  </a:lnTo>
                  <a:cubicBezTo>
                    <a:pt x="445" y="545"/>
                    <a:pt x="546" y="445"/>
                    <a:pt x="668" y="445"/>
                  </a:cubicBezTo>
                  <a:close/>
                  <a:moveTo>
                    <a:pt x="668" y="0"/>
                  </a:moveTo>
                  <a:cubicBezTo>
                    <a:pt x="301" y="0"/>
                    <a:pt x="0" y="300"/>
                    <a:pt x="0" y="668"/>
                  </a:cubicBezTo>
                  <a:lnTo>
                    <a:pt x="0" y="5610"/>
                  </a:lnTo>
                  <a:cubicBezTo>
                    <a:pt x="0" y="5977"/>
                    <a:pt x="301" y="6278"/>
                    <a:pt x="668" y="6278"/>
                  </a:cubicBezTo>
                  <a:lnTo>
                    <a:pt x="6935" y="6278"/>
                  </a:lnTo>
                  <a:cubicBezTo>
                    <a:pt x="7302" y="6278"/>
                    <a:pt x="7603" y="5977"/>
                    <a:pt x="7603" y="5610"/>
                  </a:cubicBezTo>
                  <a:lnTo>
                    <a:pt x="7603" y="668"/>
                  </a:lnTo>
                  <a:cubicBezTo>
                    <a:pt x="7603" y="300"/>
                    <a:pt x="7302" y="0"/>
                    <a:pt x="6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3093087" y="3562511"/>
              <a:ext cx="168606" cy="278819"/>
            </a:xfrm>
            <a:custGeom>
              <a:avLst/>
              <a:gdLst/>
              <a:ahLst/>
              <a:cxnLst/>
              <a:rect l="l" t="t" r="r" b="b"/>
              <a:pathLst>
                <a:path w="3797" h="6279" extrusionOk="0">
                  <a:moveTo>
                    <a:pt x="1" y="0"/>
                  </a:moveTo>
                  <a:lnTo>
                    <a:pt x="1" y="445"/>
                  </a:lnTo>
                  <a:lnTo>
                    <a:pt x="3129" y="445"/>
                  </a:lnTo>
                  <a:cubicBezTo>
                    <a:pt x="3251" y="445"/>
                    <a:pt x="3352" y="545"/>
                    <a:pt x="3352" y="668"/>
                  </a:cubicBezTo>
                  <a:lnTo>
                    <a:pt x="3352" y="5121"/>
                  </a:lnTo>
                  <a:lnTo>
                    <a:pt x="1" y="5121"/>
                  </a:lnTo>
                  <a:lnTo>
                    <a:pt x="1" y="6278"/>
                  </a:lnTo>
                  <a:lnTo>
                    <a:pt x="3129" y="6278"/>
                  </a:lnTo>
                  <a:cubicBezTo>
                    <a:pt x="3496" y="6278"/>
                    <a:pt x="3797" y="5977"/>
                    <a:pt x="3797" y="5610"/>
                  </a:cubicBezTo>
                  <a:lnTo>
                    <a:pt x="3797" y="668"/>
                  </a:lnTo>
                  <a:cubicBezTo>
                    <a:pt x="3797" y="300"/>
                    <a:pt x="3496" y="0"/>
                    <a:pt x="3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3125237" y="3732006"/>
              <a:ext cx="72691" cy="19805"/>
            </a:xfrm>
            <a:custGeom>
              <a:avLst/>
              <a:gdLst/>
              <a:ahLst/>
              <a:cxnLst/>
              <a:rect l="l" t="t" r="r" b="b"/>
              <a:pathLst>
                <a:path w="1637" h="446" extrusionOk="0">
                  <a:moveTo>
                    <a:pt x="223" y="1"/>
                  </a:moveTo>
                  <a:cubicBezTo>
                    <a:pt x="101" y="1"/>
                    <a:pt x="1" y="101"/>
                    <a:pt x="1" y="223"/>
                  </a:cubicBezTo>
                  <a:cubicBezTo>
                    <a:pt x="1" y="346"/>
                    <a:pt x="101" y="446"/>
                    <a:pt x="223" y="446"/>
                  </a:cubicBezTo>
                  <a:lnTo>
                    <a:pt x="1414" y="446"/>
                  </a:lnTo>
                  <a:cubicBezTo>
                    <a:pt x="1537" y="446"/>
                    <a:pt x="1637" y="346"/>
                    <a:pt x="1637" y="223"/>
                  </a:cubicBezTo>
                  <a:cubicBezTo>
                    <a:pt x="1637" y="101"/>
                    <a:pt x="1537"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3125237" y="3689510"/>
              <a:ext cx="93473" cy="19805"/>
            </a:xfrm>
            <a:custGeom>
              <a:avLst/>
              <a:gdLst/>
              <a:ahLst/>
              <a:cxnLst/>
              <a:rect l="l" t="t" r="r" b="b"/>
              <a:pathLst>
                <a:path w="2105" h="446" extrusionOk="0">
                  <a:moveTo>
                    <a:pt x="223" y="0"/>
                  </a:moveTo>
                  <a:cubicBezTo>
                    <a:pt x="101" y="0"/>
                    <a:pt x="1" y="101"/>
                    <a:pt x="1" y="223"/>
                  </a:cubicBezTo>
                  <a:cubicBezTo>
                    <a:pt x="1" y="346"/>
                    <a:pt x="101" y="446"/>
                    <a:pt x="223" y="446"/>
                  </a:cubicBezTo>
                  <a:lnTo>
                    <a:pt x="1882" y="446"/>
                  </a:lnTo>
                  <a:cubicBezTo>
                    <a:pt x="2004" y="446"/>
                    <a:pt x="2104" y="346"/>
                    <a:pt x="2104" y="223"/>
                  </a:cubicBezTo>
                  <a:cubicBezTo>
                    <a:pt x="2104" y="101"/>
                    <a:pt x="2004" y="0"/>
                    <a:pt x="18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3125237" y="3647503"/>
              <a:ext cx="93473" cy="19805"/>
            </a:xfrm>
            <a:custGeom>
              <a:avLst/>
              <a:gdLst/>
              <a:ahLst/>
              <a:cxnLst/>
              <a:rect l="l" t="t" r="r" b="b"/>
              <a:pathLst>
                <a:path w="2105" h="446" extrusionOk="0">
                  <a:moveTo>
                    <a:pt x="223" y="1"/>
                  </a:moveTo>
                  <a:cubicBezTo>
                    <a:pt x="101" y="1"/>
                    <a:pt x="1" y="100"/>
                    <a:pt x="1" y="223"/>
                  </a:cubicBezTo>
                  <a:cubicBezTo>
                    <a:pt x="1" y="345"/>
                    <a:pt x="101" y="446"/>
                    <a:pt x="223" y="446"/>
                  </a:cubicBezTo>
                  <a:lnTo>
                    <a:pt x="1882" y="446"/>
                  </a:lnTo>
                  <a:cubicBezTo>
                    <a:pt x="2004" y="446"/>
                    <a:pt x="2104" y="345"/>
                    <a:pt x="2104" y="223"/>
                  </a:cubicBezTo>
                  <a:cubicBezTo>
                    <a:pt x="2104" y="100"/>
                    <a:pt x="2004" y="1"/>
                    <a:pt x="1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3125237" y="3605496"/>
              <a:ext cx="93473" cy="19805"/>
            </a:xfrm>
            <a:custGeom>
              <a:avLst/>
              <a:gdLst/>
              <a:ahLst/>
              <a:cxnLst/>
              <a:rect l="l" t="t" r="r" b="b"/>
              <a:pathLst>
                <a:path w="2105" h="446" extrusionOk="0">
                  <a:moveTo>
                    <a:pt x="223" y="0"/>
                  </a:moveTo>
                  <a:cubicBezTo>
                    <a:pt x="101" y="0"/>
                    <a:pt x="1" y="101"/>
                    <a:pt x="1" y="223"/>
                  </a:cubicBezTo>
                  <a:cubicBezTo>
                    <a:pt x="1" y="346"/>
                    <a:pt x="101" y="445"/>
                    <a:pt x="223" y="445"/>
                  </a:cubicBezTo>
                  <a:lnTo>
                    <a:pt x="1882" y="445"/>
                  </a:lnTo>
                  <a:cubicBezTo>
                    <a:pt x="2004" y="445"/>
                    <a:pt x="2104" y="346"/>
                    <a:pt x="2104" y="223"/>
                  </a:cubicBezTo>
                  <a:cubicBezTo>
                    <a:pt x="2104" y="101"/>
                    <a:pt x="2004" y="0"/>
                    <a:pt x="18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2967066" y="3732006"/>
              <a:ext cx="93473" cy="19805"/>
            </a:xfrm>
            <a:custGeom>
              <a:avLst/>
              <a:gdLst/>
              <a:ahLst/>
              <a:cxnLst/>
              <a:rect l="l" t="t" r="r" b="b"/>
              <a:pathLst>
                <a:path w="2105" h="446" extrusionOk="0">
                  <a:moveTo>
                    <a:pt x="223" y="1"/>
                  </a:moveTo>
                  <a:cubicBezTo>
                    <a:pt x="101" y="1"/>
                    <a:pt x="1" y="101"/>
                    <a:pt x="1" y="223"/>
                  </a:cubicBezTo>
                  <a:cubicBezTo>
                    <a:pt x="1" y="346"/>
                    <a:pt x="101" y="446"/>
                    <a:pt x="223" y="446"/>
                  </a:cubicBezTo>
                  <a:lnTo>
                    <a:pt x="1882" y="446"/>
                  </a:lnTo>
                  <a:cubicBezTo>
                    <a:pt x="2004" y="446"/>
                    <a:pt x="2104" y="346"/>
                    <a:pt x="2104" y="223"/>
                  </a:cubicBezTo>
                  <a:cubicBezTo>
                    <a:pt x="2104" y="101"/>
                    <a:pt x="2004" y="1"/>
                    <a:pt x="1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967066" y="3689510"/>
              <a:ext cx="93473" cy="19805"/>
            </a:xfrm>
            <a:custGeom>
              <a:avLst/>
              <a:gdLst/>
              <a:ahLst/>
              <a:cxnLst/>
              <a:rect l="l" t="t" r="r" b="b"/>
              <a:pathLst>
                <a:path w="2105" h="446" extrusionOk="0">
                  <a:moveTo>
                    <a:pt x="223" y="0"/>
                  </a:moveTo>
                  <a:cubicBezTo>
                    <a:pt x="101" y="0"/>
                    <a:pt x="1" y="101"/>
                    <a:pt x="1" y="223"/>
                  </a:cubicBezTo>
                  <a:cubicBezTo>
                    <a:pt x="1" y="346"/>
                    <a:pt x="101" y="446"/>
                    <a:pt x="223" y="446"/>
                  </a:cubicBezTo>
                  <a:lnTo>
                    <a:pt x="1882" y="446"/>
                  </a:lnTo>
                  <a:cubicBezTo>
                    <a:pt x="2004" y="446"/>
                    <a:pt x="2104" y="346"/>
                    <a:pt x="2104" y="223"/>
                  </a:cubicBezTo>
                  <a:cubicBezTo>
                    <a:pt x="2104" y="101"/>
                    <a:pt x="2004"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3019952" y="3647503"/>
              <a:ext cx="40586" cy="19805"/>
            </a:xfrm>
            <a:custGeom>
              <a:avLst/>
              <a:gdLst/>
              <a:ahLst/>
              <a:cxnLst/>
              <a:rect l="l" t="t" r="r" b="b"/>
              <a:pathLst>
                <a:path w="914" h="446" extrusionOk="0">
                  <a:moveTo>
                    <a:pt x="223" y="1"/>
                  </a:moveTo>
                  <a:cubicBezTo>
                    <a:pt x="101" y="1"/>
                    <a:pt x="0" y="100"/>
                    <a:pt x="0" y="223"/>
                  </a:cubicBezTo>
                  <a:cubicBezTo>
                    <a:pt x="0" y="345"/>
                    <a:pt x="101" y="446"/>
                    <a:pt x="223" y="446"/>
                  </a:cubicBezTo>
                  <a:lnTo>
                    <a:pt x="691" y="446"/>
                  </a:lnTo>
                  <a:cubicBezTo>
                    <a:pt x="813" y="446"/>
                    <a:pt x="913" y="345"/>
                    <a:pt x="913" y="223"/>
                  </a:cubicBezTo>
                  <a:cubicBezTo>
                    <a:pt x="913" y="100"/>
                    <a:pt x="813"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2967066" y="3605496"/>
              <a:ext cx="51465" cy="61812"/>
            </a:xfrm>
            <a:custGeom>
              <a:avLst/>
              <a:gdLst/>
              <a:ahLst/>
              <a:cxnLst/>
              <a:rect l="l" t="t" r="r" b="b"/>
              <a:pathLst>
                <a:path w="1159" h="1392" extrusionOk="0">
                  <a:moveTo>
                    <a:pt x="223" y="0"/>
                  </a:moveTo>
                  <a:cubicBezTo>
                    <a:pt x="101" y="0"/>
                    <a:pt x="1" y="101"/>
                    <a:pt x="1" y="223"/>
                  </a:cubicBezTo>
                  <a:cubicBezTo>
                    <a:pt x="1" y="346"/>
                    <a:pt x="101" y="445"/>
                    <a:pt x="223" y="445"/>
                  </a:cubicBezTo>
                  <a:lnTo>
                    <a:pt x="357" y="445"/>
                  </a:lnTo>
                  <a:lnTo>
                    <a:pt x="357" y="1169"/>
                  </a:lnTo>
                  <a:cubicBezTo>
                    <a:pt x="357" y="1291"/>
                    <a:pt x="457" y="1392"/>
                    <a:pt x="580" y="1392"/>
                  </a:cubicBezTo>
                  <a:cubicBezTo>
                    <a:pt x="702" y="1392"/>
                    <a:pt x="802" y="1291"/>
                    <a:pt x="802" y="1169"/>
                  </a:cubicBezTo>
                  <a:lnTo>
                    <a:pt x="802" y="445"/>
                  </a:lnTo>
                  <a:lnTo>
                    <a:pt x="936" y="445"/>
                  </a:lnTo>
                  <a:cubicBezTo>
                    <a:pt x="1058" y="445"/>
                    <a:pt x="1158" y="346"/>
                    <a:pt x="1158" y="223"/>
                  </a:cubicBezTo>
                  <a:cubicBezTo>
                    <a:pt x="1158" y="101"/>
                    <a:pt x="1058" y="0"/>
                    <a:pt x="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0"/>
          <p:cNvGrpSpPr/>
          <p:nvPr/>
        </p:nvGrpSpPr>
        <p:grpSpPr>
          <a:xfrm>
            <a:off x="4069600" y="1727952"/>
            <a:ext cx="935723" cy="938953"/>
            <a:chOff x="5294116" y="2859134"/>
            <a:chExt cx="331218" cy="337656"/>
          </a:xfrm>
        </p:grpSpPr>
        <p:sp>
          <p:nvSpPr>
            <p:cNvPr id="1226" name="Google Shape;1226;p40"/>
            <p:cNvSpPr/>
            <p:nvPr/>
          </p:nvSpPr>
          <p:spPr>
            <a:xfrm>
              <a:off x="5573913" y="2927829"/>
              <a:ext cx="51421" cy="268961"/>
            </a:xfrm>
            <a:custGeom>
              <a:avLst/>
              <a:gdLst/>
              <a:ahLst/>
              <a:cxnLst/>
              <a:rect l="l" t="t" r="r" b="b"/>
              <a:pathLst>
                <a:path w="1158" h="6057" extrusionOk="0">
                  <a:moveTo>
                    <a:pt x="67" y="1"/>
                  </a:moveTo>
                  <a:cubicBezTo>
                    <a:pt x="67" y="56"/>
                    <a:pt x="0" y="101"/>
                    <a:pt x="0" y="101"/>
                  </a:cubicBezTo>
                  <a:lnTo>
                    <a:pt x="0" y="5221"/>
                  </a:lnTo>
                  <a:cubicBezTo>
                    <a:pt x="0" y="5265"/>
                    <a:pt x="11" y="5299"/>
                    <a:pt x="33" y="5332"/>
                  </a:cubicBezTo>
                  <a:lnTo>
                    <a:pt x="389" y="5945"/>
                  </a:lnTo>
                  <a:cubicBezTo>
                    <a:pt x="434" y="6012"/>
                    <a:pt x="501" y="6056"/>
                    <a:pt x="579" y="6056"/>
                  </a:cubicBezTo>
                  <a:cubicBezTo>
                    <a:pt x="656" y="6056"/>
                    <a:pt x="735" y="6012"/>
                    <a:pt x="768" y="5945"/>
                  </a:cubicBezTo>
                  <a:lnTo>
                    <a:pt x="1124" y="5332"/>
                  </a:lnTo>
                  <a:cubicBezTo>
                    <a:pt x="1146" y="5299"/>
                    <a:pt x="1158" y="5265"/>
                    <a:pt x="1158" y="5221"/>
                  </a:cubicBezTo>
                  <a:lnTo>
                    <a:pt x="1158" y="101"/>
                  </a:lnTo>
                  <a:cubicBezTo>
                    <a:pt x="1158" y="101"/>
                    <a:pt x="1102" y="56"/>
                    <a:pt x="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5599579" y="2927829"/>
              <a:ext cx="25755" cy="268961"/>
            </a:xfrm>
            <a:custGeom>
              <a:avLst/>
              <a:gdLst/>
              <a:ahLst/>
              <a:cxnLst/>
              <a:rect l="l" t="t" r="r" b="b"/>
              <a:pathLst>
                <a:path w="580" h="6057" extrusionOk="0">
                  <a:moveTo>
                    <a:pt x="1" y="1"/>
                  </a:moveTo>
                  <a:lnTo>
                    <a:pt x="1" y="6056"/>
                  </a:lnTo>
                  <a:cubicBezTo>
                    <a:pt x="78" y="6056"/>
                    <a:pt x="157" y="6012"/>
                    <a:pt x="190" y="5945"/>
                  </a:cubicBezTo>
                  <a:lnTo>
                    <a:pt x="546" y="5332"/>
                  </a:lnTo>
                  <a:cubicBezTo>
                    <a:pt x="568" y="5299"/>
                    <a:pt x="580" y="5265"/>
                    <a:pt x="580" y="5221"/>
                  </a:cubicBezTo>
                  <a:lnTo>
                    <a:pt x="580" y="101"/>
                  </a:lnTo>
                  <a:cubicBezTo>
                    <a:pt x="580" y="101"/>
                    <a:pt x="524" y="56"/>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573913" y="2859134"/>
              <a:ext cx="51421" cy="73179"/>
            </a:xfrm>
            <a:custGeom>
              <a:avLst/>
              <a:gdLst/>
              <a:ahLst/>
              <a:cxnLst/>
              <a:rect l="l" t="t" r="r" b="b"/>
              <a:pathLst>
                <a:path w="1158" h="1648" extrusionOk="0">
                  <a:moveTo>
                    <a:pt x="567" y="0"/>
                  </a:moveTo>
                  <a:cubicBezTo>
                    <a:pt x="256" y="12"/>
                    <a:pt x="0" y="279"/>
                    <a:pt x="0" y="591"/>
                  </a:cubicBezTo>
                  <a:lnTo>
                    <a:pt x="0" y="1648"/>
                  </a:lnTo>
                  <a:lnTo>
                    <a:pt x="1158" y="1648"/>
                  </a:lnTo>
                  <a:lnTo>
                    <a:pt x="1158" y="579"/>
                  </a:lnTo>
                  <a:cubicBezTo>
                    <a:pt x="1158" y="257"/>
                    <a:pt x="901"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5599579" y="2859134"/>
              <a:ext cx="25755" cy="73179"/>
            </a:xfrm>
            <a:custGeom>
              <a:avLst/>
              <a:gdLst/>
              <a:ahLst/>
              <a:cxnLst/>
              <a:rect l="l" t="t" r="r" b="b"/>
              <a:pathLst>
                <a:path w="580" h="1648" extrusionOk="0">
                  <a:moveTo>
                    <a:pt x="1" y="0"/>
                  </a:moveTo>
                  <a:lnTo>
                    <a:pt x="1" y="1648"/>
                  </a:lnTo>
                  <a:lnTo>
                    <a:pt x="580" y="1648"/>
                  </a:lnTo>
                  <a:lnTo>
                    <a:pt x="580" y="579"/>
                  </a:lnTo>
                  <a:cubicBezTo>
                    <a:pt x="580" y="257"/>
                    <a:pt x="323"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5294116" y="2859134"/>
              <a:ext cx="253153" cy="337656"/>
            </a:xfrm>
            <a:custGeom>
              <a:avLst/>
              <a:gdLst/>
              <a:ahLst/>
              <a:cxnLst/>
              <a:rect l="l" t="t" r="r" b="b"/>
              <a:pathLst>
                <a:path w="5701" h="7604" extrusionOk="0">
                  <a:moveTo>
                    <a:pt x="224" y="0"/>
                  </a:moveTo>
                  <a:cubicBezTo>
                    <a:pt x="101" y="0"/>
                    <a:pt x="1" y="101"/>
                    <a:pt x="1" y="223"/>
                  </a:cubicBezTo>
                  <a:lnTo>
                    <a:pt x="1" y="7381"/>
                  </a:lnTo>
                  <a:cubicBezTo>
                    <a:pt x="1" y="7503"/>
                    <a:pt x="101" y="7603"/>
                    <a:pt x="224" y="7603"/>
                  </a:cubicBezTo>
                  <a:lnTo>
                    <a:pt x="3574" y="7603"/>
                  </a:lnTo>
                  <a:cubicBezTo>
                    <a:pt x="3574" y="7603"/>
                    <a:pt x="3885" y="7395"/>
                    <a:pt x="4228" y="7395"/>
                  </a:cubicBezTo>
                  <a:cubicBezTo>
                    <a:pt x="4400" y="7395"/>
                    <a:pt x="4579" y="7447"/>
                    <a:pt x="4731" y="7603"/>
                  </a:cubicBezTo>
                  <a:lnTo>
                    <a:pt x="5032" y="7603"/>
                  </a:lnTo>
                  <a:cubicBezTo>
                    <a:pt x="5399" y="7603"/>
                    <a:pt x="5700" y="7302"/>
                    <a:pt x="5700" y="6935"/>
                  </a:cubicBezTo>
                  <a:lnTo>
                    <a:pt x="5700" y="668"/>
                  </a:lnTo>
                  <a:cubicBezTo>
                    <a:pt x="5700" y="301"/>
                    <a:pt x="5399" y="0"/>
                    <a:pt x="5032" y="0"/>
                  </a:cubicBezTo>
                  <a:lnTo>
                    <a:pt x="4731" y="0"/>
                  </a:lnTo>
                  <a:cubicBezTo>
                    <a:pt x="4590" y="141"/>
                    <a:pt x="4415" y="188"/>
                    <a:pt x="4243" y="188"/>
                  </a:cubicBezTo>
                  <a:cubicBezTo>
                    <a:pt x="3900" y="188"/>
                    <a:pt x="3574" y="0"/>
                    <a:pt x="3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5420671" y="2859134"/>
              <a:ext cx="126599" cy="337656"/>
            </a:xfrm>
            <a:custGeom>
              <a:avLst/>
              <a:gdLst/>
              <a:ahLst/>
              <a:cxnLst/>
              <a:rect l="l" t="t" r="r" b="b"/>
              <a:pathLst>
                <a:path w="2851" h="7604" extrusionOk="0">
                  <a:moveTo>
                    <a:pt x="1" y="0"/>
                  </a:moveTo>
                  <a:lnTo>
                    <a:pt x="1" y="7603"/>
                  </a:lnTo>
                  <a:lnTo>
                    <a:pt x="724" y="7603"/>
                  </a:lnTo>
                  <a:cubicBezTo>
                    <a:pt x="724" y="7603"/>
                    <a:pt x="1035" y="7395"/>
                    <a:pt x="1378" y="7395"/>
                  </a:cubicBezTo>
                  <a:cubicBezTo>
                    <a:pt x="1550" y="7395"/>
                    <a:pt x="1729" y="7447"/>
                    <a:pt x="1881" y="7603"/>
                  </a:cubicBezTo>
                  <a:lnTo>
                    <a:pt x="2182" y="7603"/>
                  </a:lnTo>
                  <a:cubicBezTo>
                    <a:pt x="2549" y="7603"/>
                    <a:pt x="2850" y="7302"/>
                    <a:pt x="2850" y="6935"/>
                  </a:cubicBezTo>
                  <a:lnTo>
                    <a:pt x="2850" y="668"/>
                  </a:lnTo>
                  <a:cubicBezTo>
                    <a:pt x="2850" y="301"/>
                    <a:pt x="2549" y="0"/>
                    <a:pt x="2182" y="0"/>
                  </a:cubicBezTo>
                  <a:lnTo>
                    <a:pt x="1881" y="0"/>
                  </a:lnTo>
                  <a:cubicBezTo>
                    <a:pt x="1740" y="141"/>
                    <a:pt x="1565" y="188"/>
                    <a:pt x="1393" y="188"/>
                  </a:cubicBezTo>
                  <a:cubicBezTo>
                    <a:pt x="1050" y="188"/>
                    <a:pt x="724"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5452776" y="2859134"/>
              <a:ext cx="51465" cy="337656"/>
            </a:xfrm>
            <a:custGeom>
              <a:avLst/>
              <a:gdLst/>
              <a:ahLst/>
              <a:cxnLst/>
              <a:rect l="l" t="t" r="r" b="b"/>
              <a:pathLst>
                <a:path w="1159" h="7604" extrusionOk="0">
                  <a:moveTo>
                    <a:pt x="1" y="0"/>
                  </a:moveTo>
                  <a:lnTo>
                    <a:pt x="1" y="7603"/>
                  </a:lnTo>
                  <a:lnTo>
                    <a:pt x="1158" y="7603"/>
                  </a:lnTo>
                  <a:lnTo>
                    <a:pt x="1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5320316" y="2885333"/>
              <a:ext cx="72735" cy="19805"/>
            </a:xfrm>
            <a:custGeom>
              <a:avLst/>
              <a:gdLst/>
              <a:ahLst/>
              <a:cxnLst/>
              <a:rect l="l" t="t" r="r" b="b"/>
              <a:pathLst>
                <a:path w="1638" h="446" extrusionOk="0">
                  <a:moveTo>
                    <a:pt x="223" y="1"/>
                  </a:moveTo>
                  <a:cubicBezTo>
                    <a:pt x="101" y="1"/>
                    <a:pt x="0" y="100"/>
                    <a:pt x="0" y="223"/>
                  </a:cubicBezTo>
                  <a:cubicBezTo>
                    <a:pt x="0" y="345"/>
                    <a:pt x="101" y="446"/>
                    <a:pt x="223" y="446"/>
                  </a:cubicBezTo>
                  <a:lnTo>
                    <a:pt x="1415" y="446"/>
                  </a:lnTo>
                  <a:cubicBezTo>
                    <a:pt x="1537" y="446"/>
                    <a:pt x="1637" y="345"/>
                    <a:pt x="1637" y="223"/>
                  </a:cubicBezTo>
                  <a:cubicBezTo>
                    <a:pt x="1637" y="100"/>
                    <a:pt x="1537" y="1"/>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5320316" y="2927829"/>
              <a:ext cx="51465" cy="19849"/>
            </a:xfrm>
            <a:custGeom>
              <a:avLst/>
              <a:gdLst/>
              <a:ahLst/>
              <a:cxnLst/>
              <a:rect l="l" t="t" r="r" b="b"/>
              <a:pathLst>
                <a:path w="1159" h="447" extrusionOk="0">
                  <a:moveTo>
                    <a:pt x="223" y="1"/>
                  </a:moveTo>
                  <a:cubicBezTo>
                    <a:pt x="101" y="1"/>
                    <a:pt x="0" y="101"/>
                    <a:pt x="0" y="223"/>
                  </a:cubicBezTo>
                  <a:cubicBezTo>
                    <a:pt x="0" y="345"/>
                    <a:pt x="101" y="446"/>
                    <a:pt x="223" y="446"/>
                  </a:cubicBezTo>
                  <a:lnTo>
                    <a:pt x="935" y="446"/>
                  </a:lnTo>
                  <a:cubicBezTo>
                    <a:pt x="1058" y="446"/>
                    <a:pt x="1158" y="345"/>
                    <a:pt x="1158" y="223"/>
                  </a:cubicBezTo>
                  <a:cubicBezTo>
                    <a:pt x="1158" y="101"/>
                    <a:pt x="1058" y="1"/>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41"/>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Possible class sessions and assignments </a:t>
            </a:r>
            <a:endParaRPr/>
          </a:p>
        </p:txBody>
      </p:sp>
      <p:sp>
        <p:nvSpPr>
          <p:cNvPr id="1240" name="Google Shape;1240;p41"/>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Ideas</a:t>
            </a:r>
            <a:endParaRPr>
              <a:solidFill>
                <a:schemeClr val="accent1"/>
              </a:solidFill>
            </a:endParaRPr>
          </a:p>
        </p:txBody>
      </p:sp>
      <p:sp>
        <p:nvSpPr>
          <p:cNvPr id="1241" name="Google Shape;1241;p41"/>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3</a:t>
            </a:r>
            <a:endParaRPr/>
          </a:p>
        </p:txBody>
      </p:sp>
      <p:cxnSp>
        <p:nvCxnSpPr>
          <p:cNvPr id="1242" name="Google Shape;1242;p41"/>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1243" name="Google Shape;1243;p41"/>
          <p:cNvGrpSpPr/>
          <p:nvPr/>
        </p:nvGrpSpPr>
        <p:grpSpPr>
          <a:xfrm rot="10800000">
            <a:off x="5916723" y="83986"/>
            <a:ext cx="3444129" cy="2457277"/>
            <a:chOff x="4072975" y="3157925"/>
            <a:chExt cx="466425" cy="332775"/>
          </a:xfrm>
        </p:grpSpPr>
        <p:sp>
          <p:nvSpPr>
            <p:cNvPr id="1244" name="Google Shape;1244;p41"/>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1"/>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1"/>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1"/>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1"/>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1"/>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41"/>
          <p:cNvGrpSpPr/>
          <p:nvPr/>
        </p:nvGrpSpPr>
        <p:grpSpPr>
          <a:xfrm>
            <a:off x="-216852" y="2614411"/>
            <a:ext cx="3444129" cy="2457277"/>
            <a:chOff x="4072975" y="3157925"/>
            <a:chExt cx="466425" cy="332775"/>
          </a:xfrm>
        </p:grpSpPr>
        <p:sp>
          <p:nvSpPr>
            <p:cNvPr id="1251" name="Google Shape;1251;p41"/>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1"/>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1"/>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1"/>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1"/>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1"/>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4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Class Sessions</a:t>
            </a:r>
            <a:endParaRPr>
              <a:solidFill>
                <a:schemeClr val="accent1"/>
              </a:solidFill>
            </a:endParaRPr>
          </a:p>
        </p:txBody>
      </p:sp>
      <p:sp>
        <p:nvSpPr>
          <p:cNvPr id="1262" name="Google Shape;1262;p42"/>
          <p:cNvSpPr txBox="1">
            <a:spLocks noGrp="1"/>
          </p:cNvSpPr>
          <p:nvPr>
            <p:ph type="subTitle" idx="1"/>
          </p:nvPr>
        </p:nvSpPr>
        <p:spPr>
          <a:xfrm>
            <a:off x="719999" y="3158975"/>
            <a:ext cx="25923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Group Work</a:t>
            </a:r>
            <a:endParaRPr/>
          </a:p>
        </p:txBody>
      </p:sp>
      <p:sp>
        <p:nvSpPr>
          <p:cNvPr id="1263" name="Google Shape;1263;p42"/>
          <p:cNvSpPr txBox="1">
            <a:spLocks noGrp="1"/>
          </p:cNvSpPr>
          <p:nvPr>
            <p:ph type="subTitle" idx="2"/>
          </p:nvPr>
        </p:nvSpPr>
        <p:spPr>
          <a:xfrm>
            <a:off x="463750" y="3654350"/>
            <a:ext cx="28485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Groups of 2-4, students explore materials and present their findings to the class</a:t>
            </a:r>
            <a:endParaRPr/>
          </a:p>
        </p:txBody>
      </p:sp>
      <p:sp>
        <p:nvSpPr>
          <p:cNvPr id="1264" name="Google Shape;1264;p42"/>
          <p:cNvSpPr txBox="1">
            <a:spLocks noGrp="1"/>
          </p:cNvSpPr>
          <p:nvPr>
            <p:ph type="subTitle" idx="3"/>
          </p:nvPr>
        </p:nvSpPr>
        <p:spPr>
          <a:xfrm>
            <a:off x="5819774" y="3158975"/>
            <a:ext cx="2592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Individual Research</a:t>
            </a:r>
            <a:endParaRPr/>
          </a:p>
        </p:txBody>
      </p:sp>
      <p:sp>
        <p:nvSpPr>
          <p:cNvPr id="1265" name="Google Shape;1265;p42"/>
          <p:cNvSpPr txBox="1">
            <a:spLocks noGrp="1"/>
          </p:cNvSpPr>
          <p:nvPr>
            <p:ph type="subTitle" idx="4"/>
          </p:nvPr>
        </p:nvSpPr>
        <p:spPr>
          <a:xfrm>
            <a:off x="5819775" y="3654350"/>
            <a:ext cx="28968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Students act like scholars in the reading room with their own set of materials</a:t>
            </a:r>
            <a:endParaRPr/>
          </a:p>
        </p:txBody>
      </p:sp>
      <p:sp>
        <p:nvSpPr>
          <p:cNvPr id="1266" name="Google Shape;1266;p42"/>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Speed Dating</a:t>
            </a:r>
            <a:endParaRPr/>
          </a:p>
        </p:txBody>
      </p:sp>
      <p:sp>
        <p:nvSpPr>
          <p:cNvPr id="1267" name="Google Shape;1267;p42"/>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p>
            <a:pPr marL="0" lvl="0" indent="0" algn="r" rtl="0">
              <a:spcBef>
                <a:spcPts val="0"/>
              </a:spcBef>
              <a:spcAft>
                <a:spcPts val="1200"/>
              </a:spcAft>
              <a:buNone/>
            </a:pPr>
            <a:r>
              <a:rPr lang="en"/>
              <a:t>Students rotate around a set of objects</a:t>
            </a:r>
            <a:endParaRPr/>
          </a:p>
        </p:txBody>
      </p:sp>
      <p:sp>
        <p:nvSpPr>
          <p:cNvPr id="1268" name="Google Shape;1268;p42"/>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Treasure Hunt</a:t>
            </a:r>
            <a:endParaRPr/>
          </a:p>
        </p:txBody>
      </p:sp>
      <p:sp>
        <p:nvSpPr>
          <p:cNvPr id="1269" name="Google Shape;1269;p42"/>
          <p:cNvSpPr txBox="1">
            <a:spLocks noGrp="1"/>
          </p:cNvSpPr>
          <p:nvPr>
            <p:ph type="subTitle" idx="8"/>
          </p:nvPr>
        </p:nvSpPr>
        <p:spPr>
          <a:xfrm>
            <a:off x="5819773" y="2134375"/>
            <a:ext cx="26859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Students sift through a set of materials to address a question or topic</a:t>
            </a:r>
            <a:endParaRPr/>
          </a:p>
        </p:txBody>
      </p:sp>
      <p:cxnSp>
        <p:nvCxnSpPr>
          <p:cNvPr id="1270" name="Google Shape;1270;p42"/>
          <p:cNvCxnSpPr/>
          <p:nvPr/>
        </p:nvCxnSpPr>
        <p:spPr>
          <a:xfrm>
            <a:off x="1056975" y="205145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271" name="Google Shape;1271;p42"/>
          <p:cNvCxnSpPr/>
          <p:nvPr/>
        </p:nvCxnSpPr>
        <p:spPr>
          <a:xfrm>
            <a:off x="5751225" y="205145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272" name="Google Shape;1272;p42"/>
          <p:cNvCxnSpPr/>
          <p:nvPr/>
        </p:nvCxnSpPr>
        <p:spPr>
          <a:xfrm>
            <a:off x="105697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273" name="Google Shape;1273;p42"/>
          <p:cNvCxnSpPr/>
          <p:nvPr/>
        </p:nvCxnSpPr>
        <p:spPr>
          <a:xfrm>
            <a:off x="575122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274" name="Google Shape;1274;p42"/>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1275" name="Google Shape;1275;p42"/>
          <p:cNvGrpSpPr/>
          <p:nvPr/>
        </p:nvGrpSpPr>
        <p:grpSpPr>
          <a:xfrm>
            <a:off x="3613894" y="3280160"/>
            <a:ext cx="772591" cy="771507"/>
            <a:chOff x="2924081" y="1452425"/>
            <a:chExt cx="337612" cy="337124"/>
          </a:xfrm>
        </p:grpSpPr>
        <p:sp>
          <p:nvSpPr>
            <p:cNvPr id="1276" name="Google Shape;1276;p42"/>
            <p:cNvSpPr/>
            <p:nvPr/>
          </p:nvSpPr>
          <p:spPr>
            <a:xfrm>
              <a:off x="2969064" y="1462283"/>
              <a:ext cx="245693" cy="243739"/>
            </a:xfrm>
            <a:custGeom>
              <a:avLst/>
              <a:gdLst/>
              <a:ahLst/>
              <a:cxnLst/>
              <a:rect l="l" t="t" r="r" b="b"/>
              <a:pathLst>
                <a:path w="5533" h="5489" extrusionOk="0">
                  <a:moveTo>
                    <a:pt x="2794" y="1"/>
                  </a:moveTo>
                  <a:cubicBezTo>
                    <a:pt x="2694" y="1"/>
                    <a:pt x="2593" y="1"/>
                    <a:pt x="2494" y="12"/>
                  </a:cubicBezTo>
                  <a:cubicBezTo>
                    <a:pt x="2405" y="90"/>
                    <a:pt x="2304" y="179"/>
                    <a:pt x="2204" y="290"/>
                  </a:cubicBezTo>
                  <a:cubicBezTo>
                    <a:pt x="1325" y="1181"/>
                    <a:pt x="0" y="3095"/>
                    <a:pt x="2182" y="5188"/>
                  </a:cubicBezTo>
                  <a:cubicBezTo>
                    <a:pt x="2282" y="5288"/>
                    <a:pt x="2382" y="5377"/>
                    <a:pt x="2494" y="5477"/>
                  </a:cubicBezTo>
                  <a:cubicBezTo>
                    <a:pt x="2593" y="5489"/>
                    <a:pt x="2694" y="5489"/>
                    <a:pt x="2794" y="5489"/>
                  </a:cubicBezTo>
                  <a:cubicBezTo>
                    <a:pt x="4308" y="5489"/>
                    <a:pt x="5532" y="4264"/>
                    <a:pt x="5532" y="2739"/>
                  </a:cubicBezTo>
                  <a:cubicBezTo>
                    <a:pt x="5532" y="1225"/>
                    <a:pt x="4308" y="1"/>
                    <a:pt x="2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3065956" y="1452425"/>
              <a:ext cx="158659" cy="263499"/>
            </a:xfrm>
            <a:custGeom>
              <a:avLst/>
              <a:gdLst/>
              <a:ahLst/>
              <a:cxnLst/>
              <a:rect l="l" t="t" r="r" b="b"/>
              <a:pathLst>
                <a:path w="3573" h="5934" extrusionOk="0">
                  <a:moveTo>
                    <a:pt x="612" y="0"/>
                  </a:moveTo>
                  <a:cubicBezTo>
                    <a:pt x="612" y="0"/>
                    <a:pt x="490" y="78"/>
                    <a:pt x="312" y="234"/>
                  </a:cubicBezTo>
                  <a:cubicBezTo>
                    <a:pt x="223" y="312"/>
                    <a:pt x="122" y="401"/>
                    <a:pt x="22" y="512"/>
                  </a:cubicBezTo>
                  <a:cubicBezTo>
                    <a:pt x="211" y="468"/>
                    <a:pt x="411" y="445"/>
                    <a:pt x="612" y="445"/>
                  </a:cubicBezTo>
                  <a:cubicBezTo>
                    <a:pt x="2004" y="445"/>
                    <a:pt x="3127" y="1570"/>
                    <a:pt x="3127" y="2961"/>
                  </a:cubicBezTo>
                  <a:cubicBezTo>
                    <a:pt x="3127" y="4353"/>
                    <a:pt x="2004" y="5488"/>
                    <a:pt x="612" y="5488"/>
                  </a:cubicBezTo>
                  <a:cubicBezTo>
                    <a:pt x="401" y="5488"/>
                    <a:pt x="200" y="5466"/>
                    <a:pt x="0" y="5410"/>
                  </a:cubicBezTo>
                  <a:lnTo>
                    <a:pt x="0" y="5410"/>
                  </a:lnTo>
                  <a:cubicBezTo>
                    <a:pt x="100" y="5510"/>
                    <a:pt x="200" y="5599"/>
                    <a:pt x="312" y="5699"/>
                  </a:cubicBezTo>
                  <a:cubicBezTo>
                    <a:pt x="401" y="5777"/>
                    <a:pt x="501" y="5855"/>
                    <a:pt x="612" y="5933"/>
                  </a:cubicBezTo>
                  <a:cubicBezTo>
                    <a:pt x="2249" y="5933"/>
                    <a:pt x="3573" y="4608"/>
                    <a:pt x="3573" y="2961"/>
                  </a:cubicBezTo>
                  <a:cubicBezTo>
                    <a:pt x="3573" y="1325"/>
                    <a:pt x="2249"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3093087" y="1504779"/>
              <a:ext cx="79130" cy="158215"/>
            </a:xfrm>
            <a:custGeom>
              <a:avLst/>
              <a:gdLst/>
              <a:ahLst/>
              <a:cxnLst/>
              <a:rect l="l" t="t" r="r" b="b"/>
              <a:pathLst>
                <a:path w="1782" h="3563" extrusionOk="0">
                  <a:moveTo>
                    <a:pt x="1" y="1"/>
                  </a:moveTo>
                  <a:lnTo>
                    <a:pt x="1" y="3563"/>
                  </a:lnTo>
                  <a:cubicBezTo>
                    <a:pt x="980" y="3563"/>
                    <a:pt x="1782" y="2773"/>
                    <a:pt x="1782" y="1782"/>
                  </a:cubicBezTo>
                  <a:cubicBezTo>
                    <a:pt x="1782" y="802"/>
                    <a:pt x="980"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3083229" y="1494921"/>
              <a:ext cx="98890" cy="177975"/>
            </a:xfrm>
            <a:custGeom>
              <a:avLst/>
              <a:gdLst/>
              <a:ahLst/>
              <a:cxnLst/>
              <a:rect l="l" t="t" r="r" b="b"/>
              <a:pathLst>
                <a:path w="2227" h="4008" extrusionOk="0">
                  <a:moveTo>
                    <a:pt x="223" y="0"/>
                  </a:moveTo>
                  <a:cubicBezTo>
                    <a:pt x="101" y="0"/>
                    <a:pt x="0" y="101"/>
                    <a:pt x="0" y="223"/>
                  </a:cubicBezTo>
                  <a:cubicBezTo>
                    <a:pt x="0" y="356"/>
                    <a:pt x="101" y="446"/>
                    <a:pt x="223" y="446"/>
                  </a:cubicBezTo>
                  <a:cubicBezTo>
                    <a:pt x="1080" y="446"/>
                    <a:pt x="1781" y="1147"/>
                    <a:pt x="1781" y="2004"/>
                  </a:cubicBezTo>
                  <a:cubicBezTo>
                    <a:pt x="1781" y="2872"/>
                    <a:pt x="1080" y="3562"/>
                    <a:pt x="223" y="3562"/>
                  </a:cubicBezTo>
                  <a:cubicBezTo>
                    <a:pt x="101" y="3562"/>
                    <a:pt x="0" y="3663"/>
                    <a:pt x="0" y="3785"/>
                  </a:cubicBezTo>
                  <a:cubicBezTo>
                    <a:pt x="0" y="3918"/>
                    <a:pt x="101" y="4007"/>
                    <a:pt x="223" y="4007"/>
                  </a:cubicBezTo>
                  <a:cubicBezTo>
                    <a:pt x="1325" y="4007"/>
                    <a:pt x="2226" y="3117"/>
                    <a:pt x="2226" y="2004"/>
                  </a:cubicBezTo>
                  <a:cubicBezTo>
                    <a:pt x="2226" y="902"/>
                    <a:pt x="132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3093087" y="1547319"/>
              <a:ext cx="36634" cy="73712"/>
            </a:xfrm>
            <a:custGeom>
              <a:avLst/>
              <a:gdLst/>
              <a:ahLst/>
              <a:cxnLst/>
              <a:rect l="l" t="t" r="r" b="b"/>
              <a:pathLst>
                <a:path w="825" h="1660" extrusionOk="0">
                  <a:moveTo>
                    <a:pt x="1" y="0"/>
                  </a:moveTo>
                  <a:lnTo>
                    <a:pt x="1" y="1659"/>
                  </a:lnTo>
                  <a:cubicBezTo>
                    <a:pt x="458" y="1659"/>
                    <a:pt x="825" y="1291"/>
                    <a:pt x="825" y="824"/>
                  </a:cubicBezTo>
                  <a:cubicBezTo>
                    <a:pt x="825" y="368"/>
                    <a:pt x="45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3083229" y="1537416"/>
              <a:ext cx="56394" cy="93473"/>
            </a:xfrm>
            <a:custGeom>
              <a:avLst/>
              <a:gdLst/>
              <a:ahLst/>
              <a:cxnLst/>
              <a:rect l="l" t="t" r="r" b="b"/>
              <a:pathLst>
                <a:path w="1270" h="2105" extrusionOk="0">
                  <a:moveTo>
                    <a:pt x="223" y="1"/>
                  </a:moveTo>
                  <a:cubicBezTo>
                    <a:pt x="101" y="1"/>
                    <a:pt x="0" y="101"/>
                    <a:pt x="0" y="223"/>
                  </a:cubicBezTo>
                  <a:cubicBezTo>
                    <a:pt x="0" y="346"/>
                    <a:pt x="101" y="446"/>
                    <a:pt x="223" y="446"/>
                  </a:cubicBezTo>
                  <a:cubicBezTo>
                    <a:pt x="557" y="446"/>
                    <a:pt x="824" y="713"/>
                    <a:pt x="824" y="1047"/>
                  </a:cubicBezTo>
                  <a:cubicBezTo>
                    <a:pt x="824" y="1392"/>
                    <a:pt x="557" y="1660"/>
                    <a:pt x="223" y="1660"/>
                  </a:cubicBezTo>
                  <a:cubicBezTo>
                    <a:pt x="101" y="1660"/>
                    <a:pt x="0" y="1759"/>
                    <a:pt x="0" y="1882"/>
                  </a:cubicBezTo>
                  <a:cubicBezTo>
                    <a:pt x="0" y="2004"/>
                    <a:pt x="101" y="2105"/>
                    <a:pt x="223" y="2105"/>
                  </a:cubicBezTo>
                  <a:cubicBezTo>
                    <a:pt x="802" y="2105"/>
                    <a:pt x="1269" y="1637"/>
                    <a:pt x="1269" y="1047"/>
                  </a:cubicBezTo>
                  <a:cubicBezTo>
                    <a:pt x="1269" y="468"/>
                    <a:pt x="802"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2953700" y="1452425"/>
              <a:ext cx="139432" cy="263499"/>
            </a:xfrm>
            <a:custGeom>
              <a:avLst/>
              <a:gdLst/>
              <a:ahLst/>
              <a:cxnLst/>
              <a:rect l="l" t="t" r="r" b="b"/>
              <a:pathLst>
                <a:path w="3140" h="5934" extrusionOk="0">
                  <a:moveTo>
                    <a:pt x="3140" y="0"/>
                  </a:moveTo>
                  <a:cubicBezTo>
                    <a:pt x="2461" y="0"/>
                    <a:pt x="1826" y="223"/>
                    <a:pt x="1326" y="613"/>
                  </a:cubicBezTo>
                  <a:cubicBezTo>
                    <a:pt x="1326" y="613"/>
                    <a:pt x="1" y="2216"/>
                    <a:pt x="379" y="4063"/>
                  </a:cubicBezTo>
                  <a:cubicBezTo>
                    <a:pt x="814" y="5154"/>
                    <a:pt x="1882" y="5933"/>
                    <a:pt x="3140" y="5933"/>
                  </a:cubicBezTo>
                  <a:lnTo>
                    <a:pt x="3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2961160" y="1479601"/>
              <a:ext cx="88988" cy="153286"/>
            </a:xfrm>
            <a:custGeom>
              <a:avLst/>
              <a:gdLst/>
              <a:ahLst/>
              <a:cxnLst/>
              <a:rect l="l" t="t" r="r" b="b"/>
              <a:pathLst>
                <a:path w="2004" h="3452" extrusionOk="0">
                  <a:moveTo>
                    <a:pt x="1158" y="1"/>
                  </a:moveTo>
                  <a:cubicBezTo>
                    <a:pt x="456" y="546"/>
                    <a:pt x="0" y="1392"/>
                    <a:pt x="0" y="2349"/>
                  </a:cubicBezTo>
                  <a:cubicBezTo>
                    <a:pt x="0" y="2739"/>
                    <a:pt x="78" y="3106"/>
                    <a:pt x="211" y="3451"/>
                  </a:cubicBezTo>
                  <a:lnTo>
                    <a:pt x="824" y="2839"/>
                  </a:lnTo>
                  <a:cubicBezTo>
                    <a:pt x="901" y="2761"/>
                    <a:pt x="1013" y="2705"/>
                    <a:pt x="1136" y="2705"/>
                  </a:cubicBezTo>
                  <a:lnTo>
                    <a:pt x="1525" y="2705"/>
                  </a:lnTo>
                  <a:cubicBezTo>
                    <a:pt x="1737" y="2705"/>
                    <a:pt x="1926" y="2549"/>
                    <a:pt x="1959" y="2338"/>
                  </a:cubicBezTo>
                  <a:lnTo>
                    <a:pt x="1982" y="2260"/>
                  </a:lnTo>
                  <a:cubicBezTo>
                    <a:pt x="2004" y="2093"/>
                    <a:pt x="1937" y="1937"/>
                    <a:pt x="1814" y="1837"/>
                  </a:cubicBezTo>
                  <a:lnTo>
                    <a:pt x="1725" y="1770"/>
                  </a:lnTo>
                  <a:cubicBezTo>
                    <a:pt x="1559" y="1626"/>
                    <a:pt x="1514" y="1381"/>
                    <a:pt x="1625" y="1191"/>
                  </a:cubicBezTo>
                  <a:lnTo>
                    <a:pt x="1636" y="1169"/>
                  </a:lnTo>
                  <a:cubicBezTo>
                    <a:pt x="1725" y="1025"/>
                    <a:pt x="1725" y="835"/>
                    <a:pt x="1625" y="691"/>
                  </a:cubicBezTo>
                  <a:lnTo>
                    <a:pt x="1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2955698" y="1705490"/>
              <a:ext cx="284725" cy="52442"/>
            </a:xfrm>
            <a:custGeom>
              <a:avLst/>
              <a:gdLst/>
              <a:ahLst/>
              <a:cxnLst/>
              <a:rect l="l" t="t" r="r" b="b"/>
              <a:pathLst>
                <a:path w="6412" h="1181" extrusionOk="0">
                  <a:moveTo>
                    <a:pt x="601" y="0"/>
                  </a:moveTo>
                  <a:cubicBezTo>
                    <a:pt x="268" y="0"/>
                    <a:pt x="0" y="267"/>
                    <a:pt x="0" y="591"/>
                  </a:cubicBezTo>
                  <a:cubicBezTo>
                    <a:pt x="0" y="757"/>
                    <a:pt x="67" y="902"/>
                    <a:pt x="178" y="1014"/>
                  </a:cubicBezTo>
                  <a:cubicBezTo>
                    <a:pt x="290" y="1125"/>
                    <a:pt x="435" y="1180"/>
                    <a:pt x="601" y="1180"/>
                  </a:cubicBezTo>
                  <a:lnTo>
                    <a:pt x="6412" y="1180"/>
                  </a:lnTo>
                  <a:lnTo>
                    <a:pt x="64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3093087" y="1705490"/>
              <a:ext cx="147336" cy="52442"/>
            </a:xfrm>
            <a:custGeom>
              <a:avLst/>
              <a:gdLst/>
              <a:ahLst/>
              <a:cxnLst/>
              <a:rect l="l" t="t" r="r" b="b"/>
              <a:pathLst>
                <a:path w="3318" h="1181" extrusionOk="0">
                  <a:moveTo>
                    <a:pt x="1" y="0"/>
                  </a:moveTo>
                  <a:lnTo>
                    <a:pt x="1" y="1180"/>
                  </a:lnTo>
                  <a:lnTo>
                    <a:pt x="3318" y="1180"/>
                  </a:lnTo>
                  <a:lnTo>
                    <a:pt x="33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2924081" y="1673829"/>
              <a:ext cx="337611" cy="115719"/>
            </a:xfrm>
            <a:custGeom>
              <a:avLst/>
              <a:gdLst/>
              <a:ahLst/>
              <a:cxnLst/>
              <a:rect l="l" t="t" r="r" b="b"/>
              <a:pathLst>
                <a:path w="7603" h="2606" extrusionOk="0">
                  <a:moveTo>
                    <a:pt x="1313" y="1"/>
                  </a:moveTo>
                  <a:cubicBezTo>
                    <a:pt x="947" y="1"/>
                    <a:pt x="623" y="146"/>
                    <a:pt x="390" y="379"/>
                  </a:cubicBezTo>
                  <a:cubicBezTo>
                    <a:pt x="156" y="613"/>
                    <a:pt x="0" y="947"/>
                    <a:pt x="0" y="1304"/>
                  </a:cubicBezTo>
                  <a:cubicBezTo>
                    <a:pt x="0" y="2027"/>
                    <a:pt x="590" y="2605"/>
                    <a:pt x="1313" y="2605"/>
                  </a:cubicBezTo>
                  <a:lnTo>
                    <a:pt x="7247" y="2605"/>
                  </a:lnTo>
                  <a:cubicBezTo>
                    <a:pt x="7347" y="2605"/>
                    <a:pt x="7436" y="2572"/>
                    <a:pt x="7502" y="2506"/>
                  </a:cubicBezTo>
                  <a:cubicBezTo>
                    <a:pt x="7558" y="2439"/>
                    <a:pt x="7603" y="2350"/>
                    <a:pt x="7603" y="2249"/>
                  </a:cubicBezTo>
                  <a:cubicBezTo>
                    <a:pt x="7603" y="2060"/>
                    <a:pt x="7447" y="1893"/>
                    <a:pt x="7247" y="1893"/>
                  </a:cubicBezTo>
                  <a:lnTo>
                    <a:pt x="1313" y="1893"/>
                  </a:lnTo>
                  <a:cubicBezTo>
                    <a:pt x="980" y="1893"/>
                    <a:pt x="712" y="1637"/>
                    <a:pt x="712" y="1304"/>
                  </a:cubicBezTo>
                  <a:cubicBezTo>
                    <a:pt x="712" y="980"/>
                    <a:pt x="980" y="713"/>
                    <a:pt x="1313" y="713"/>
                  </a:cubicBezTo>
                  <a:lnTo>
                    <a:pt x="7247" y="713"/>
                  </a:lnTo>
                  <a:cubicBezTo>
                    <a:pt x="7347" y="713"/>
                    <a:pt x="7436" y="669"/>
                    <a:pt x="7502" y="602"/>
                  </a:cubicBezTo>
                  <a:cubicBezTo>
                    <a:pt x="7558" y="547"/>
                    <a:pt x="7603" y="458"/>
                    <a:pt x="7603" y="357"/>
                  </a:cubicBezTo>
                  <a:cubicBezTo>
                    <a:pt x="7603" y="157"/>
                    <a:pt x="7447" y="1"/>
                    <a:pt x="7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3093087" y="1757888"/>
              <a:ext cx="168606" cy="31661"/>
            </a:xfrm>
            <a:custGeom>
              <a:avLst/>
              <a:gdLst/>
              <a:ahLst/>
              <a:cxnLst/>
              <a:rect l="l" t="t" r="r" b="b"/>
              <a:pathLst>
                <a:path w="3797" h="713" extrusionOk="0">
                  <a:moveTo>
                    <a:pt x="1" y="0"/>
                  </a:moveTo>
                  <a:lnTo>
                    <a:pt x="1" y="712"/>
                  </a:lnTo>
                  <a:lnTo>
                    <a:pt x="3441" y="712"/>
                  </a:lnTo>
                  <a:cubicBezTo>
                    <a:pt x="3541" y="712"/>
                    <a:pt x="3630" y="679"/>
                    <a:pt x="3696" y="613"/>
                  </a:cubicBezTo>
                  <a:cubicBezTo>
                    <a:pt x="3752" y="546"/>
                    <a:pt x="3797" y="457"/>
                    <a:pt x="3797" y="356"/>
                  </a:cubicBezTo>
                  <a:cubicBezTo>
                    <a:pt x="3797" y="167"/>
                    <a:pt x="3641" y="0"/>
                    <a:pt x="3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3093087" y="1673829"/>
              <a:ext cx="168606" cy="31705"/>
            </a:xfrm>
            <a:custGeom>
              <a:avLst/>
              <a:gdLst/>
              <a:ahLst/>
              <a:cxnLst/>
              <a:rect l="l" t="t" r="r" b="b"/>
              <a:pathLst>
                <a:path w="3797" h="714" extrusionOk="0">
                  <a:moveTo>
                    <a:pt x="1" y="1"/>
                  </a:moveTo>
                  <a:lnTo>
                    <a:pt x="1" y="713"/>
                  </a:lnTo>
                  <a:lnTo>
                    <a:pt x="3441" y="713"/>
                  </a:lnTo>
                  <a:cubicBezTo>
                    <a:pt x="3541" y="713"/>
                    <a:pt x="3630" y="669"/>
                    <a:pt x="3696" y="602"/>
                  </a:cubicBezTo>
                  <a:cubicBezTo>
                    <a:pt x="3752" y="547"/>
                    <a:pt x="3797" y="458"/>
                    <a:pt x="3797" y="357"/>
                  </a:cubicBezTo>
                  <a:cubicBezTo>
                    <a:pt x="3797" y="157"/>
                    <a:pt x="3641" y="1"/>
                    <a:pt x="3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42"/>
          <p:cNvGrpSpPr/>
          <p:nvPr/>
        </p:nvGrpSpPr>
        <p:grpSpPr>
          <a:xfrm>
            <a:off x="3613884" y="1736085"/>
            <a:ext cx="772591" cy="771507"/>
            <a:chOff x="3515735" y="1452425"/>
            <a:chExt cx="337612" cy="337124"/>
          </a:xfrm>
        </p:grpSpPr>
        <p:sp>
          <p:nvSpPr>
            <p:cNvPr id="1290" name="Google Shape;1290;p42"/>
            <p:cNvSpPr/>
            <p:nvPr/>
          </p:nvSpPr>
          <p:spPr>
            <a:xfrm>
              <a:off x="3569110" y="1452425"/>
              <a:ext cx="19805" cy="41563"/>
            </a:xfrm>
            <a:custGeom>
              <a:avLst/>
              <a:gdLst/>
              <a:ahLst/>
              <a:cxnLst/>
              <a:rect l="l" t="t" r="r" b="b"/>
              <a:pathLst>
                <a:path w="446" h="936" extrusionOk="0">
                  <a:moveTo>
                    <a:pt x="223" y="0"/>
                  </a:moveTo>
                  <a:cubicBezTo>
                    <a:pt x="100" y="0"/>
                    <a:pt x="1" y="101"/>
                    <a:pt x="1" y="223"/>
                  </a:cubicBezTo>
                  <a:lnTo>
                    <a:pt x="1" y="712"/>
                  </a:lnTo>
                  <a:cubicBezTo>
                    <a:pt x="1" y="835"/>
                    <a:pt x="100" y="935"/>
                    <a:pt x="223" y="935"/>
                  </a:cubicBezTo>
                  <a:cubicBezTo>
                    <a:pt x="345" y="935"/>
                    <a:pt x="446" y="835"/>
                    <a:pt x="446" y="712"/>
                  </a:cubicBezTo>
                  <a:lnTo>
                    <a:pt x="446" y="223"/>
                  </a:lnTo>
                  <a:cubicBezTo>
                    <a:pt x="446" y="101"/>
                    <a:pt x="3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3527059" y="1569033"/>
              <a:ext cx="199290" cy="220515"/>
            </a:xfrm>
            <a:custGeom>
              <a:avLst/>
              <a:gdLst/>
              <a:ahLst/>
              <a:cxnLst/>
              <a:rect l="l" t="t" r="r" b="b"/>
              <a:pathLst>
                <a:path w="4488" h="4966" extrusionOk="0">
                  <a:moveTo>
                    <a:pt x="224" y="1"/>
                  </a:moveTo>
                  <a:cubicBezTo>
                    <a:pt x="157" y="1"/>
                    <a:pt x="102" y="23"/>
                    <a:pt x="57" y="68"/>
                  </a:cubicBezTo>
                  <a:cubicBezTo>
                    <a:pt x="12" y="124"/>
                    <a:pt x="1" y="179"/>
                    <a:pt x="1" y="246"/>
                  </a:cubicBezTo>
                  <a:lnTo>
                    <a:pt x="435" y="4376"/>
                  </a:lnTo>
                  <a:cubicBezTo>
                    <a:pt x="468" y="4710"/>
                    <a:pt x="758" y="4965"/>
                    <a:pt x="1103" y="4965"/>
                  </a:cubicBezTo>
                  <a:lnTo>
                    <a:pt x="3385" y="4965"/>
                  </a:lnTo>
                  <a:cubicBezTo>
                    <a:pt x="3730" y="4965"/>
                    <a:pt x="4020" y="4710"/>
                    <a:pt x="4053" y="4376"/>
                  </a:cubicBezTo>
                  <a:lnTo>
                    <a:pt x="4487" y="246"/>
                  </a:lnTo>
                  <a:cubicBezTo>
                    <a:pt x="4487" y="179"/>
                    <a:pt x="4465" y="124"/>
                    <a:pt x="4431" y="68"/>
                  </a:cubicBezTo>
                  <a:cubicBezTo>
                    <a:pt x="4387" y="23"/>
                    <a:pt x="4320" y="1"/>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3626437" y="1569033"/>
              <a:ext cx="99911" cy="220515"/>
            </a:xfrm>
            <a:custGeom>
              <a:avLst/>
              <a:gdLst/>
              <a:ahLst/>
              <a:cxnLst/>
              <a:rect l="l" t="t" r="r" b="b"/>
              <a:pathLst>
                <a:path w="2250" h="4966" extrusionOk="0">
                  <a:moveTo>
                    <a:pt x="1" y="1"/>
                  </a:moveTo>
                  <a:lnTo>
                    <a:pt x="1" y="4965"/>
                  </a:lnTo>
                  <a:lnTo>
                    <a:pt x="1147" y="4965"/>
                  </a:lnTo>
                  <a:cubicBezTo>
                    <a:pt x="1492" y="4965"/>
                    <a:pt x="1782" y="4710"/>
                    <a:pt x="1815" y="4376"/>
                  </a:cubicBezTo>
                  <a:lnTo>
                    <a:pt x="2249" y="246"/>
                  </a:lnTo>
                  <a:cubicBezTo>
                    <a:pt x="2249" y="179"/>
                    <a:pt x="2227" y="124"/>
                    <a:pt x="2193" y="68"/>
                  </a:cubicBezTo>
                  <a:cubicBezTo>
                    <a:pt x="2149" y="23"/>
                    <a:pt x="2082" y="1"/>
                    <a:pt x="2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3526615" y="1478624"/>
              <a:ext cx="200178" cy="57371"/>
            </a:xfrm>
            <a:custGeom>
              <a:avLst/>
              <a:gdLst/>
              <a:ahLst/>
              <a:cxnLst/>
              <a:rect l="l" t="t" r="r" b="b"/>
              <a:pathLst>
                <a:path w="4508" h="1292" extrusionOk="0">
                  <a:moveTo>
                    <a:pt x="590" y="0"/>
                  </a:moveTo>
                  <a:cubicBezTo>
                    <a:pt x="501" y="0"/>
                    <a:pt x="412" y="56"/>
                    <a:pt x="379" y="145"/>
                  </a:cubicBezTo>
                  <a:lnTo>
                    <a:pt x="22" y="991"/>
                  </a:lnTo>
                  <a:cubicBezTo>
                    <a:pt x="0" y="1057"/>
                    <a:pt x="11" y="1136"/>
                    <a:pt x="55" y="1203"/>
                  </a:cubicBezTo>
                  <a:cubicBezTo>
                    <a:pt x="89" y="1258"/>
                    <a:pt x="167" y="1292"/>
                    <a:pt x="234" y="1292"/>
                  </a:cubicBezTo>
                  <a:lnTo>
                    <a:pt x="4275" y="1292"/>
                  </a:lnTo>
                  <a:cubicBezTo>
                    <a:pt x="4341" y="1292"/>
                    <a:pt x="4408" y="1258"/>
                    <a:pt x="4453" y="1203"/>
                  </a:cubicBezTo>
                  <a:cubicBezTo>
                    <a:pt x="4497" y="1136"/>
                    <a:pt x="4508" y="1057"/>
                    <a:pt x="4475" y="991"/>
                  </a:cubicBezTo>
                  <a:lnTo>
                    <a:pt x="4119" y="145"/>
                  </a:lnTo>
                  <a:cubicBezTo>
                    <a:pt x="4096" y="56"/>
                    <a:pt x="4007" y="0"/>
                    <a:pt x="3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3626437" y="1478624"/>
              <a:ext cx="100355" cy="57371"/>
            </a:xfrm>
            <a:custGeom>
              <a:avLst/>
              <a:gdLst/>
              <a:ahLst/>
              <a:cxnLst/>
              <a:rect l="l" t="t" r="r" b="b"/>
              <a:pathLst>
                <a:path w="2260" h="1292" extrusionOk="0">
                  <a:moveTo>
                    <a:pt x="1" y="0"/>
                  </a:moveTo>
                  <a:lnTo>
                    <a:pt x="1" y="1292"/>
                  </a:lnTo>
                  <a:lnTo>
                    <a:pt x="2027" y="1292"/>
                  </a:lnTo>
                  <a:cubicBezTo>
                    <a:pt x="2093" y="1292"/>
                    <a:pt x="2160" y="1258"/>
                    <a:pt x="2205" y="1203"/>
                  </a:cubicBezTo>
                  <a:cubicBezTo>
                    <a:pt x="2249" y="1136"/>
                    <a:pt x="2260" y="1057"/>
                    <a:pt x="2227" y="991"/>
                  </a:cubicBezTo>
                  <a:lnTo>
                    <a:pt x="1871" y="145"/>
                  </a:lnTo>
                  <a:cubicBezTo>
                    <a:pt x="1848" y="56"/>
                    <a:pt x="1759"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3515735" y="1521608"/>
              <a:ext cx="220959" cy="62300"/>
            </a:xfrm>
            <a:custGeom>
              <a:avLst/>
              <a:gdLst/>
              <a:ahLst/>
              <a:cxnLst/>
              <a:rect l="l" t="t" r="r" b="b"/>
              <a:pathLst>
                <a:path w="4976" h="1403" extrusionOk="0">
                  <a:moveTo>
                    <a:pt x="223" y="0"/>
                  </a:moveTo>
                  <a:cubicBezTo>
                    <a:pt x="100" y="0"/>
                    <a:pt x="0" y="101"/>
                    <a:pt x="0" y="223"/>
                  </a:cubicBezTo>
                  <a:lnTo>
                    <a:pt x="0" y="1180"/>
                  </a:lnTo>
                  <a:cubicBezTo>
                    <a:pt x="0" y="1314"/>
                    <a:pt x="100" y="1403"/>
                    <a:pt x="223" y="1403"/>
                  </a:cubicBezTo>
                  <a:lnTo>
                    <a:pt x="4753" y="1403"/>
                  </a:lnTo>
                  <a:cubicBezTo>
                    <a:pt x="4876" y="1403"/>
                    <a:pt x="4975" y="1314"/>
                    <a:pt x="4975" y="1180"/>
                  </a:cubicBezTo>
                  <a:lnTo>
                    <a:pt x="4975" y="223"/>
                  </a:lnTo>
                  <a:cubicBezTo>
                    <a:pt x="4975" y="101"/>
                    <a:pt x="4876" y="0"/>
                    <a:pt x="4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3626437" y="1521608"/>
              <a:ext cx="110258" cy="62300"/>
            </a:xfrm>
            <a:custGeom>
              <a:avLst/>
              <a:gdLst/>
              <a:ahLst/>
              <a:cxnLst/>
              <a:rect l="l" t="t" r="r" b="b"/>
              <a:pathLst>
                <a:path w="2483" h="1403" extrusionOk="0">
                  <a:moveTo>
                    <a:pt x="1" y="0"/>
                  </a:moveTo>
                  <a:lnTo>
                    <a:pt x="1" y="1403"/>
                  </a:lnTo>
                  <a:lnTo>
                    <a:pt x="2260" y="1403"/>
                  </a:lnTo>
                  <a:cubicBezTo>
                    <a:pt x="2383" y="1403"/>
                    <a:pt x="2482" y="1314"/>
                    <a:pt x="2482" y="1180"/>
                  </a:cubicBezTo>
                  <a:lnTo>
                    <a:pt x="2482" y="223"/>
                  </a:lnTo>
                  <a:cubicBezTo>
                    <a:pt x="2482" y="101"/>
                    <a:pt x="2383" y="0"/>
                    <a:pt x="2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3642246" y="1715880"/>
              <a:ext cx="195293" cy="42052"/>
            </a:xfrm>
            <a:custGeom>
              <a:avLst/>
              <a:gdLst/>
              <a:ahLst/>
              <a:cxnLst/>
              <a:rect l="l" t="t" r="r" b="b"/>
              <a:pathLst>
                <a:path w="4398" h="947" extrusionOk="0">
                  <a:moveTo>
                    <a:pt x="479" y="0"/>
                  </a:moveTo>
                  <a:cubicBezTo>
                    <a:pt x="346" y="0"/>
                    <a:pt x="234" y="56"/>
                    <a:pt x="145" y="145"/>
                  </a:cubicBezTo>
                  <a:cubicBezTo>
                    <a:pt x="56" y="223"/>
                    <a:pt x="1" y="345"/>
                    <a:pt x="1" y="479"/>
                  </a:cubicBezTo>
                  <a:cubicBezTo>
                    <a:pt x="1" y="735"/>
                    <a:pt x="224" y="946"/>
                    <a:pt x="479" y="946"/>
                  </a:cubicBezTo>
                  <a:lnTo>
                    <a:pt x="4397" y="946"/>
                  </a:lnTo>
                  <a:lnTo>
                    <a:pt x="43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3732210" y="1715880"/>
              <a:ext cx="105329" cy="42052"/>
            </a:xfrm>
            <a:custGeom>
              <a:avLst/>
              <a:gdLst/>
              <a:ahLst/>
              <a:cxnLst/>
              <a:rect l="l" t="t" r="r" b="b"/>
              <a:pathLst>
                <a:path w="2372" h="947" extrusionOk="0">
                  <a:moveTo>
                    <a:pt x="1" y="0"/>
                  </a:moveTo>
                  <a:lnTo>
                    <a:pt x="1" y="946"/>
                  </a:lnTo>
                  <a:lnTo>
                    <a:pt x="2371" y="946"/>
                  </a:lnTo>
                  <a:lnTo>
                    <a:pt x="23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3610629" y="1684220"/>
              <a:ext cx="242718" cy="105329"/>
            </a:xfrm>
            <a:custGeom>
              <a:avLst/>
              <a:gdLst/>
              <a:ahLst/>
              <a:cxnLst/>
              <a:rect l="l" t="t" r="r" b="b"/>
              <a:pathLst>
                <a:path w="5466" h="2372" extrusionOk="0">
                  <a:moveTo>
                    <a:pt x="1191" y="1"/>
                  </a:moveTo>
                  <a:cubicBezTo>
                    <a:pt x="869" y="1"/>
                    <a:pt x="568" y="135"/>
                    <a:pt x="357" y="346"/>
                  </a:cubicBezTo>
                  <a:cubicBezTo>
                    <a:pt x="134" y="568"/>
                    <a:pt x="1" y="858"/>
                    <a:pt x="1" y="1192"/>
                  </a:cubicBezTo>
                  <a:cubicBezTo>
                    <a:pt x="1" y="1849"/>
                    <a:pt x="535" y="2371"/>
                    <a:pt x="1191" y="2371"/>
                  </a:cubicBezTo>
                  <a:lnTo>
                    <a:pt x="5109" y="2371"/>
                  </a:lnTo>
                  <a:cubicBezTo>
                    <a:pt x="5210" y="2371"/>
                    <a:pt x="5299" y="2338"/>
                    <a:pt x="5366" y="2272"/>
                  </a:cubicBezTo>
                  <a:cubicBezTo>
                    <a:pt x="5432" y="2205"/>
                    <a:pt x="5465" y="2116"/>
                    <a:pt x="5465" y="2015"/>
                  </a:cubicBezTo>
                  <a:cubicBezTo>
                    <a:pt x="5465" y="1826"/>
                    <a:pt x="5310" y="1659"/>
                    <a:pt x="5109" y="1659"/>
                  </a:cubicBezTo>
                  <a:lnTo>
                    <a:pt x="1191" y="1659"/>
                  </a:lnTo>
                  <a:cubicBezTo>
                    <a:pt x="936" y="1659"/>
                    <a:pt x="713" y="1448"/>
                    <a:pt x="713" y="1192"/>
                  </a:cubicBezTo>
                  <a:cubicBezTo>
                    <a:pt x="713" y="924"/>
                    <a:pt x="936" y="713"/>
                    <a:pt x="1191" y="713"/>
                  </a:cubicBezTo>
                  <a:lnTo>
                    <a:pt x="5109" y="713"/>
                  </a:lnTo>
                  <a:cubicBezTo>
                    <a:pt x="5210" y="713"/>
                    <a:pt x="5299" y="679"/>
                    <a:pt x="5366" y="613"/>
                  </a:cubicBezTo>
                  <a:cubicBezTo>
                    <a:pt x="5432" y="546"/>
                    <a:pt x="5465" y="457"/>
                    <a:pt x="5465" y="357"/>
                  </a:cubicBezTo>
                  <a:cubicBezTo>
                    <a:pt x="5465" y="157"/>
                    <a:pt x="5310" y="1"/>
                    <a:pt x="5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3732210" y="1757888"/>
              <a:ext cx="121137" cy="31661"/>
            </a:xfrm>
            <a:custGeom>
              <a:avLst/>
              <a:gdLst/>
              <a:ahLst/>
              <a:cxnLst/>
              <a:rect l="l" t="t" r="r" b="b"/>
              <a:pathLst>
                <a:path w="2728" h="713" extrusionOk="0">
                  <a:moveTo>
                    <a:pt x="1" y="0"/>
                  </a:moveTo>
                  <a:lnTo>
                    <a:pt x="1" y="712"/>
                  </a:lnTo>
                  <a:lnTo>
                    <a:pt x="2371" y="712"/>
                  </a:lnTo>
                  <a:cubicBezTo>
                    <a:pt x="2472" y="712"/>
                    <a:pt x="2561" y="679"/>
                    <a:pt x="2628" y="613"/>
                  </a:cubicBezTo>
                  <a:cubicBezTo>
                    <a:pt x="2694" y="546"/>
                    <a:pt x="2727" y="457"/>
                    <a:pt x="2727" y="356"/>
                  </a:cubicBezTo>
                  <a:cubicBezTo>
                    <a:pt x="2727" y="167"/>
                    <a:pt x="2572" y="0"/>
                    <a:pt x="2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3732210" y="1684220"/>
              <a:ext cx="121137" cy="31705"/>
            </a:xfrm>
            <a:custGeom>
              <a:avLst/>
              <a:gdLst/>
              <a:ahLst/>
              <a:cxnLst/>
              <a:rect l="l" t="t" r="r" b="b"/>
              <a:pathLst>
                <a:path w="2728" h="714" extrusionOk="0">
                  <a:moveTo>
                    <a:pt x="1" y="1"/>
                  </a:moveTo>
                  <a:lnTo>
                    <a:pt x="1" y="713"/>
                  </a:lnTo>
                  <a:lnTo>
                    <a:pt x="2371" y="713"/>
                  </a:lnTo>
                  <a:cubicBezTo>
                    <a:pt x="2472" y="713"/>
                    <a:pt x="2561" y="679"/>
                    <a:pt x="2628" y="613"/>
                  </a:cubicBezTo>
                  <a:cubicBezTo>
                    <a:pt x="2694" y="546"/>
                    <a:pt x="2727" y="457"/>
                    <a:pt x="2727" y="357"/>
                  </a:cubicBezTo>
                  <a:cubicBezTo>
                    <a:pt x="2727" y="157"/>
                    <a:pt x="2572" y="1"/>
                    <a:pt x="2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42"/>
          <p:cNvGrpSpPr/>
          <p:nvPr/>
        </p:nvGrpSpPr>
        <p:grpSpPr>
          <a:xfrm>
            <a:off x="4847258" y="1793755"/>
            <a:ext cx="772585" cy="710060"/>
            <a:chOff x="6474494" y="1452425"/>
            <a:chExt cx="337123" cy="337256"/>
          </a:xfrm>
        </p:grpSpPr>
        <p:sp>
          <p:nvSpPr>
            <p:cNvPr id="1303" name="Google Shape;1303;p42"/>
            <p:cNvSpPr/>
            <p:nvPr/>
          </p:nvSpPr>
          <p:spPr>
            <a:xfrm>
              <a:off x="6484352" y="1484530"/>
              <a:ext cx="317363" cy="210124"/>
            </a:xfrm>
            <a:custGeom>
              <a:avLst/>
              <a:gdLst/>
              <a:ahLst/>
              <a:cxnLst/>
              <a:rect l="l" t="t" r="r" b="b"/>
              <a:pathLst>
                <a:path w="7147" h="4732" extrusionOk="0">
                  <a:moveTo>
                    <a:pt x="1" y="1"/>
                  </a:moveTo>
                  <a:lnTo>
                    <a:pt x="1" y="4731"/>
                  </a:lnTo>
                  <a:lnTo>
                    <a:pt x="3095" y="4731"/>
                  </a:lnTo>
                  <a:lnTo>
                    <a:pt x="3106" y="4721"/>
                  </a:lnTo>
                  <a:cubicBezTo>
                    <a:pt x="3140" y="4620"/>
                    <a:pt x="3206" y="4531"/>
                    <a:pt x="3284" y="4476"/>
                  </a:cubicBezTo>
                  <a:cubicBezTo>
                    <a:pt x="3362" y="4420"/>
                    <a:pt x="3462" y="4375"/>
                    <a:pt x="3573" y="4375"/>
                  </a:cubicBezTo>
                  <a:cubicBezTo>
                    <a:pt x="3785" y="4375"/>
                    <a:pt x="3974" y="4520"/>
                    <a:pt x="4041" y="4721"/>
                  </a:cubicBezTo>
                  <a:lnTo>
                    <a:pt x="4052" y="4731"/>
                  </a:lnTo>
                  <a:lnTo>
                    <a:pt x="7147" y="4731"/>
                  </a:lnTo>
                  <a:lnTo>
                    <a:pt x="7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6643011" y="1484530"/>
              <a:ext cx="158703" cy="210124"/>
            </a:xfrm>
            <a:custGeom>
              <a:avLst/>
              <a:gdLst/>
              <a:ahLst/>
              <a:cxnLst/>
              <a:rect l="l" t="t" r="r" b="b"/>
              <a:pathLst>
                <a:path w="3574" h="4732" extrusionOk="0">
                  <a:moveTo>
                    <a:pt x="0" y="1"/>
                  </a:moveTo>
                  <a:lnTo>
                    <a:pt x="0" y="4375"/>
                  </a:lnTo>
                  <a:cubicBezTo>
                    <a:pt x="212" y="4375"/>
                    <a:pt x="401" y="4520"/>
                    <a:pt x="468" y="4721"/>
                  </a:cubicBezTo>
                  <a:lnTo>
                    <a:pt x="479" y="4731"/>
                  </a:lnTo>
                  <a:lnTo>
                    <a:pt x="3574" y="4731"/>
                  </a:lnTo>
                  <a:lnTo>
                    <a:pt x="3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6474494" y="1474672"/>
              <a:ext cx="337123" cy="229840"/>
            </a:xfrm>
            <a:custGeom>
              <a:avLst/>
              <a:gdLst/>
              <a:ahLst/>
              <a:cxnLst/>
              <a:rect l="l" t="t" r="r" b="b"/>
              <a:pathLst>
                <a:path w="7592" h="5176" extrusionOk="0">
                  <a:moveTo>
                    <a:pt x="7146" y="446"/>
                  </a:moveTo>
                  <a:lnTo>
                    <a:pt x="7146" y="4731"/>
                  </a:lnTo>
                  <a:lnTo>
                    <a:pt x="4419" y="4731"/>
                  </a:lnTo>
                  <a:cubicBezTo>
                    <a:pt x="4285" y="4520"/>
                    <a:pt x="4052" y="4374"/>
                    <a:pt x="3795" y="4374"/>
                  </a:cubicBezTo>
                  <a:cubicBezTo>
                    <a:pt x="3540" y="4374"/>
                    <a:pt x="3305" y="4520"/>
                    <a:pt x="3172" y="4731"/>
                  </a:cubicBezTo>
                  <a:lnTo>
                    <a:pt x="445" y="4731"/>
                  </a:lnTo>
                  <a:lnTo>
                    <a:pt x="445" y="446"/>
                  </a:lnTo>
                  <a:close/>
                  <a:moveTo>
                    <a:pt x="223" y="0"/>
                  </a:moveTo>
                  <a:cubicBezTo>
                    <a:pt x="100" y="0"/>
                    <a:pt x="0" y="89"/>
                    <a:pt x="0" y="211"/>
                  </a:cubicBezTo>
                  <a:cubicBezTo>
                    <a:pt x="11" y="234"/>
                    <a:pt x="468" y="980"/>
                    <a:pt x="0" y="4008"/>
                  </a:cubicBezTo>
                  <a:lnTo>
                    <a:pt x="0" y="4953"/>
                  </a:lnTo>
                  <a:cubicBezTo>
                    <a:pt x="0" y="5087"/>
                    <a:pt x="100" y="5176"/>
                    <a:pt x="223" y="5176"/>
                  </a:cubicBezTo>
                  <a:lnTo>
                    <a:pt x="3317" y="5176"/>
                  </a:lnTo>
                  <a:cubicBezTo>
                    <a:pt x="3417" y="5176"/>
                    <a:pt x="3506" y="5121"/>
                    <a:pt x="3528" y="5032"/>
                  </a:cubicBezTo>
                  <a:lnTo>
                    <a:pt x="3540" y="5009"/>
                  </a:lnTo>
                  <a:cubicBezTo>
                    <a:pt x="3573" y="4898"/>
                    <a:pt x="3673" y="4820"/>
                    <a:pt x="3795" y="4820"/>
                  </a:cubicBezTo>
                  <a:cubicBezTo>
                    <a:pt x="3907" y="4820"/>
                    <a:pt x="4018" y="4898"/>
                    <a:pt x="4052" y="5009"/>
                  </a:cubicBezTo>
                  <a:lnTo>
                    <a:pt x="4062" y="5032"/>
                  </a:lnTo>
                  <a:cubicBezTo>
                    <a:pt x="4085" y="5121"/>
                    <a:pt x="4174" y="5176"/>
                    <a:pt x="4274" y="5176"/>
                  </a:cubicBezTo>
                  <a:lnTo>
                    <a:pt x="7369" y="5176"/>
                  </a:lnTo>
                  <a:cubicBezTo>
                    <a:pt x="7491" y="5176"/>
                    <a:pt x="7591" y="5087"/>
                    <a:pt x="7591" y="4953"/>
                  </a:cubicBezTo>
                  <a:lnTo>
                    <a:pt x="7591" y="4018"/>
                  </a:lnTo>
                  <a:cubicBezTo>
                    <a:pt x="7124" y="2749"/>
                    <a:pt x="7580" y="300"/>
                    <a:pt x="7591" y="211"/>
                  </a:cubicBezTo>
                  <a:cubicBezTo>
                    <a:pt x="7591" y="89"/>
                    <a:pt x="7491"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6643011" y="1474672"/>
              <a:ext cx="168606" cy="229840"/>
            </a:xfrm>
            <a:custGeom>
              <a:avLst/>
              <a:gdLst/>
              <a:ahLst/>
              <a:cxnLst/>
              <a:rect l="l" t="t" r="r" b="b"/>
              <a:pathLst>
                <a:path w="3797" h="5176" extrusionOk="0">
                  <a:moveTo>
                    <a:pt x="0" y="0"/>
                  </a:moveTo>
                  <a:lnTo>
                    <a:pt x="0" y="446"/>
                  </a:lnTo>
                  <a:lnTo>
                    <a:pt x="3351" y="446"/>
                  </a:lnTo>
                  <a:lnTo>
                    <a:pt x="3351" y="4731"/>
                  </a:lnTo>
                  <a:lnTo>
                    <a:pt x="624" y="4731"/>
                  </a:lnTo>
                  <a:cubicBezTo>
                    <a:pt x="490" y="4520"/>
                    <a:pt x="257" y="4374"/>
                    <a:pt x="0" y="4374"/>
                  </a:cubicBezTo>
                  <a:lnTo>
                    <a:pt x="0" y="4820"/>
                  </a:lnTo>
                  <a:cubicBezTo>
                    <a:pt x="112" y="4820"/>
                    <a:pt x="223" y="4898"/>
                    <a:pt x="257" y="5009"/>
                  </a:cubicBezTo>
                  <a:lnTo>
                    <a:pt x="267" y="5032"/>
                  </a:lnTo>
                  <a:cubicBezTo>
                    <a:pt x="290" y="5121"/>
                    <a:pt x="379" y="5176"/>
                    <a:pt x="479" y="5176"/>
                  </a:cubicBezTo>
                  <a:lnTo>
                    <a:pt x="3574" y="5176"/>
                  </a:lnTo>
                  <a:cubicBezTo>
                    <a:pt x="3696" y="5176"/>
                    <a:pt x="3796" y="5087"/>
                    <a:pt x="3796" y="4953"/>
                  </a:cubicBezTo>
                  <a:lnTo>
                    <a:pt x="3796" y="4018"/>
                  </a:lnTo>
                  <a:cubicBezTo>
                    <a:pt x="3329" y="2749"/>
                    <a:pt x="3785" y="300"/>
                    <a:pt x="3796" y="211"/>
                  </a:cubicBezTo>
                  <a:cubicBezTo>
                    <a:pt x="3796" y="89"/>
                    <a:pt x="3696" y="0"/>
                    <a:pt x="3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6474494" y="1452425"/>
              <a:ext cx="337123" cy="236279"/>
            </a:xfrm>
            <a:custGeom>
              <a:avLst/>
              <a:gdLst/>
              <a:ahLst/>
              <a:cxnLst/>
              <a:rect l="l" t="t" r="r" b="b"/>
              <a:pathLst>
                <a:path w="7592" h="5321" extrusionOk="0">
                  <a:moveTo>
                    <a:pt x="223" y="0"/>
                  </a:moveTo>
                  <a:cubicBezTo>
                    <a:pt x="100" y="0"/>
                    <a:pt x="0" y="101"/>
                    <a:pt x="0" y="223"/>
                  </a:cubicBezTo>
                  <a:lnTo>
                    <a:pt x="0" y="4509"/>
                  </a:lnTo>
                  <a:cubicBezTo>
                    <a:pt x="0" y="4631"/>
                    <a:pt x="100" y="4731"/>
                    <a:pt x="223" y="4731"/>
                  </a:cubicBezTo>
                  <a:lnTo>
                    <a:pt x="2749" y="4731"/>
                  </a:lnTo>
                  <a:cubicBezTo>
                    <a:pt x="3094" y="4731"/>
                    <a:pt x="3428" y="4920"/>
                    <a:pt x="3606" y="5209"/>
                  </a:cubicBezTo>
                  <a:lnTo>
                    <a:pt x="3606" y="5221"/>
                  </a:lnTo>
                  <a:cubicBezTo>
                    <a:pt x="3651" y="5288"/>
                    <a:pt x="3718" y="5321"/>
                    <a:pt x="3795" y="5321"/>
                  </a:cubicBezTo>
                  <a:cubicBezTo>
                    <a:pt x="3874" y="5321"/>
                    <a:pt x="3940" y="5288"/>
                    <a:pt x="3985" y="5221"/>
                  </a:cubicBezTo>
                  <a:cubicBezTo>
                    <a:pt x="4163" y="4932"/>
                    <a:pt x="4485" y="4742"/>
                    <a:pt x="4831" y="4742"/>
                  </a:cubicBezTo>
                  <a:lnTo>
                    <a:pt x="7369" y="4742"/>
                  </a:lnTo>
                  <a:cubicBezTo>
                    <a:pt x="7491" y="4742"/>
                    <a:pt x="7591" y="4653"/>
                    <a:pt x="7591" y="4519"/>
                  </a:cubicBezTo>
                  <a:lnTo>
                    <a:pt x="7591" y="223"/>
                  </a:lnTo>
                  <a:cubicBezTo>
                    <a:pt x="7591" y="101"/>
                    <a:pt x="7491" y="0"/>
                    <a:pt x="7369" y="0"/>
                  </a:cubicBezTo>
                  <a:lnTo>
                    <a:pt x="4742" y="0"/>
                  </a:lnTo>
                  <a:cubicBezTo>
                    <a:pt x="4396" y="0"/>
                    <a:pt x="4052" y="134"/>
                    <a:pt x="3795" y="368"/>
                  </a:cubicBezTo>
                  <a:cubicBezTo>
                    <a:pt x="3540" y="134"/>
                    <a:pt x="3194" y="0"/>
                    <a:pt x="2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6643011" y="1452425"/>
              <a:ext cx="168606" cy="236279"/>
            </a:xfrm>
            <a:custGeom>
              <a:avLst/>
              <a:gdLst/>
              <a:ahLst/>
              <a:cxnLst/>
              <a:rect l="l" t="t" r="r" b="b"/>
              <a:pathLst>
                <a:path w="3797" h="5321" extrusionOk="0">
                  <a:moveTo>
                    <a:pt x="947" y="0"/>
                  </a:moveTo>
                  <a:cubicBezTo>
                    <a:pt x="601" y="0"/>
                    <a:pt x="257" y="134"/>
                    <a:pt x="0" y="368"/>
                  </a:cubicBezTo>
                  <a:lnTo>
                    <a:pt x="0" y="5321"/>
                  </a:lnTo>
                  <a:cubicBezTo>
                    <a:pt x="79" y="5321"/>
                    <a:pt x="145" y="5288"/>
                    <a:pt x="190" y="5221"/>
                  </a:cubicBezTo>
                  <a:cubicBezTo>
                    <a:pt x="368" y="4932"/>
                    <a:pt x="690" y="4742"/>
                    <a:pt x="1036" y="4742"/>
                  </a:cubicBezTo>
                  <a:lnTo>
                    <a:pt x="3574" y="4742"/>
                  </a:lnTo>
                  <a:cubicBezTo>
                    <a:pt x="3696" y="4742"/>
                    <a:pt x="3796" y="4653"/>
                    <a:pt x="3796" y="4519"/>
                  </a:cubicBezTo>
                  <a:lnTo>
                    <a:pt x="3796" y="223"/>
                  </a:lnTo>
                  <a:cubicBezTo>
                    <a:pt x="3796" y="101"/>
                    <a:pt x="3696" y="0"/>
                    <a:pt x="3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717656" y="1595276"/>
              <a:ext cx="61812" cy="19805"/>
            </a:xfrm>
            <a:custGeom>
              <a:avLst/>
              <a:gdLst/>
              <a:ahLst/>
              <a:cxnLst/>
              <a:rect l="l" t="t" r="r" b="b"/>
              <a:pathLst>
                <a:path w="1392" h="446" extrusionOk="0">
                  <a:moveTo>
                    <a:pt x="223" y="0"/>
                  </a:moveTo>
                  <a:cubicBezTo>
                    <a:pt x="100" y="0"/>
                    <a:pt x="0" y="100"/>
                    <a:pt x="0" y="223"/>
                  </a:cubicBezTo>
                  <a:cubicBezTo>
                    <a:pt x="0" y="345"/>
                    <a:pt x="100" y="446"/>
                    <a:pt x="223" y="446"/>
                  </a:cubicBezTo>
                  <a:lnTo>
                    <a:pt x="1169" y="446"/>
                  </a:lnTo>
                  <a:cubicBezTo>
                    <a:pt x="1292" y="446"/>
                    <a:pt x="1391" y="345"/>
                    <a:pt x="1391" y="223"/>
                  </a:cubicBezTo>
                  <a:cubicBezTo>
                    <a:pt x="1391" y="100"/>
                    <a:pt x="1292" y="0"/>
                    <a:pt x="1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675160" y="1548296"/>
              <a:ext cx="104307" cy="19805"/>
            </a:xfrm>
            <a:custGeom>
              <a:avLst/>
              <a:gdLst/>
              <a:ahLst/>
              <a:cxnLst/>
              <a:rect l="l" t="t" r="r" b="b"/>
              <a:pathLst>
                <a:path w="2349" h="446" extrusionOk="0">
                  <a:moveTo>
                    <a:pt x="223" y="0"/>
                  </a:moveTo>
                  <a:cubicBezTo>
                    <a:pt x="100" y="0"/>
                    <a:pt x="0" y="101"/>
                    <a:pt x="0" y="223"/>
                  </a:cubicBezTo>
                  <a:cubicBezTo>
                    <a:pt x="0" y="357"/>
                    <a:pt x="100" y="446"/>
                    <a:pt x="223" y="446"/>
                  </a:cubicBezTo>
                  <a:lnTo>
                    <a:pt x="2126" y="446"/>
                  </a:lnTo>
                  <a:cubicBezTo>
                    <a:pt x="2249" y="446"/>
                    <a:pt x="2348" y="357"/>
                    <a:pt x="2348" y="223"/>
                  </a:cubicBezTo>
                  <a:cubicBezTo>
                    <a:pt x="2348" y="101"/>
                    <a:pt x="2249" y="0"/>
                    <a:pt x="2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6675160" y="1500827"/>
              <a:ext cx="104307" cy="19849"/>
            </a:xfrm>
            <a:custGeom>
              <a:avLst/>
              <a:gdLst/>
              <a:ahLst/>
              <a:cxnLst/>
              <a:rect l="l" t="t" r="r" b="b"/>
              <a:pathLst>
                <a:path w="2349" h="447" extrusionOk="0">
                  <a:moveTo>
                    <a:pt x="223" y="1"/>
                  </a:moveTo>
                  <a:cubicBezTo>
                    <a:pt x="100" y="1"/>
                    <a:pt x="0" y="101"/>
                    <a:pt x="0" y="223"/>
                  </a:cubicBezTo>
                  <a:cubicBezTo>
                    <a:pt x="0" y="357"/>
                    <a:pt x="100" y="446"/>
                    <a:pt x="223" y="446"/>
                  </a:cubicBezTo>
                  <a:lnTo>
                    <a:pt x="2126" y="446"/>
                  </a:lnTo>
                  <a:cubicBezTo>
                    <a:pt x="2249" y="446"/>
                    <a:pt x="2348" y="357"/>
                    <a:pt x="2348" y="223"/>
                  </a:cubicBezTo>
                  <a:cubicBezTo>
                    <a:pt x="2348" y="101"/>
                    <a:pt x="2249" y="1"/>
                    <a:pt x="2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6506599" y="1595276"/>
              <a:ext cx="61812" cy="19805"/>
            </a:xfrm>
            <a:custGeom>
              <a:avLst/>
              <a:gdLst/>
              <a:ahLst/>
              <a:cxnLst/>
              <a:rect l="l" t="t" r="r" b="b"/>
              <a:pathLst>
                <a:path w="1392" h="446" extrusionOk="0">
                  <a:moveTo>
                    <a:pt x="223" y="0"/>
                  </a:moveTo>
                  <a:cubicBezTo>
                    <a:pt x="101" y="0"/>
                    <a:pt x="0" y="100"/>
                    <a:pt x="0" y="223"/>
                  </a:cubicBezTo>
                  <a:cubicBezTo>
                    <a:pt x="0" y="345"/>
                    <a:pt x="101" y="446"/>
                    <a:pt x="223" y="446"/>
                  </a:cubicBezTo>
                  <a:lnTo>
                    <a:pt x="1169" y="446"/>
                  </a:lnTo>
                  <a:cubicBezTo>
                    <a:pt x="1291" y="446"/>
                    <a:pt x="1392" y="345"/>
                    <a:pt x="1392" y="223"/>
                  </a:cubicBezTo>
                  <a:cubicBezTo>
                    <a:pt x="1392" y="100"/>
                    <a:pt x="1291" y="0"/>
                    <a:pt x="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6506599" y="1548296"/>
              <a:ext cx="104352" cy="19805"/>
            </a:xfrm>
            <a:custGeom>
              <a:avLst/>
              <a:gdLst/>
              <a:ahLst/>
              <a:cxnLst/>
              <a:rect l="l" t="t" r="r" b="b"/>
              <a:pathLst>
                <a:path w="2350" h="446" extrusionOk="0">
                  <a:moveTo>
                    <a:pt x="223" y="0"/>
                  </a:moveTo>
                  <a:cubicBezTo>
                    <a:pt x="101" y="0"/>
                    <a:pt x="0" y="101"/>
                    <a:pt x="0" y="223"/>
                  </a:cubicBezTo>
                  <a:cubicBezTo>
                    <a:pt x="0" y="357"/>
                    <a:pt x="101" y="446"/>
                    <a:pt x="223" y="446"/>
                  </a:cubicBezTo>
                  <a:lnTo>
                    <a:pt x="2127" y="446"/>
                  </a:lnTo>
                  <a:cubicBezTo>
                    <a:pt x="2249" y="446"/>
                    <a:pt x="2349" y="357"/>
                    <a:pt x="2349" y="223"/>
                  </a:cubicBezTo>
                  <a:cubicBezTo>
                    <a:pt x="2349" y="101"/>
                    <a:pt x="2249" y="0"/>
                    <a:pt x="2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6506599" y="1500827"/>
              <a:ext cx="104352" cy="19849"/>
            </a:xfrm>
            <a:custGeom>
              <a:avLst/>
              <a:gdLst/>
              <a:ahLst/>
              <a:cxnLst/>
              <a:rect l="l" t="t" r="r" b="b"/>
              <a:pathLst>
                <a:path w="2350" h="447" extrusionOk="0">
                  <a:moveTo>
                    <a:pt x="223" y="1"/>
                  </a:moveTo>
                  <a:cubicBezTo>
                    <a:pt x="101" y="1"/>
                    <a:pt x="0" y="101"/>
                    <a:pt x="0" y="223"/>
                  </a:cubicBezTo>
                  <a:cubicBezTo>
                    <a:pt x="0" y="357"/>
                    <a:pt x="101" y="446"/>
                    <a:pt x="223" y="446"/>
                  </a:cubicBezTo>
                  <a:lnTo>
                    <a:pt x="2127" y="446"/>
                  </a:lnTo>
                  <a:cubicBezTo>
                    <a:pt x="2249" y="446"/>
                    <a:pt x="2349" y="357"/>
                    <a:pt x="2349" y="223"/>
                  </a:cubicBezTo>
                  <a:cubicBezTo>
                    <a:pt x="2349" y="101"/>
                    <a:pt x="2249" y="1"/>
                    <a:pt x="2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6579734" y="1620987"/>
              <a:ext cx="126599" cy="126554"/>
            </a:xfrm>
            <a:custGeom>
              <a:avLst/>
              <a:gdLst/>
              <a:ahLst/>
              <a:cxnLst/>
              <a:rect l="l" t="t" r="r" b="b"/>
              <a:pathLst>
                <a:path w="2851" h="2850" extrusionOk="0">
                  <a:moveTo>
                    <a:pt x="1425" y="0"/>
                  </a:moveTo>
                  <a:cubicBezTo>
                    <a:pt x="635" y="0"/>
                    <a:pt x="0" y="634"/>
                    <a:pt x="0" y="1425"/>
                  </a:cubicBezTo>
                  <a:cubicBezTo>
                    <a:pt x="0" y="2215"/>
                    <a:pt x="635" y="2850"/>
                    <a:pt x="1425" y="2850"/>
                  </a:cubicBezTo>
                  <a:cubicBezTo>
                    <a:pt x="2216" y="2850"/>
                    <a:pt x="2850" y="2215"/>
                    <a:pt x="2850" y="1425"/>
                  </a:cubicBezTo>
                  <a:cubicBezTo>
                    <a:pt x="2850" y="634"/>
                    <a:pt x="2216" y="0"/>
                    <a:pt x="1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6643011" y="1620987"/>
              <a:ext cx="63322" cy="126554"/>
            </a:xfrm>
            <a:custGeom>
              <a:avLst/>
              <a:gdLst/>
              <a:ahLst/>
              <a:cxnLst/>
              <a:rect l="l" t="t" r="r" b="b"/>
              <a:pathLst>
                <a:path w="1426" h="2850" extrusionOk="0">
                  <a:moveTo>
                    <a:pt x="0" y="0"/>
                  </a:moveTo>
                  <a:lnTo>
                    <a:pt x="0" y="2850"/>
                  </a:lnTo>
                  <a:cubicBezTo>
                    <a:pt x="791" y="2850"/>
                    <a:pt x="1425" y="2215"/>
                    <a:pt x="1425" y="1425"/>
                  </a:cubicBezTo>
                  <a:cubicBezTo>
                    <a:pt x="1425" y="634"/>
                    <a:pt x="79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6569831" y="1611084"/>
              <a:ext cx="179485" cy="178597"/>
            </a:xfrm>
            <a:custGeom>
              <a:avLst/>
              <a:gdLst/>
              <a:ahLst/>
              <a:cxnLst/>
              <a:rect l="l" t="t" r="r" b="b"/>
              <a:pathLst>
                <a:path w="4042" h="4022" extrusionOk="0">
                  <a:moveTo>
                    <a:pt x="1648" y="446"/>
                  </a:moveTo>
                  <a:cubicBezTo>
                    <a:pt x="2316" y="446"/>
                    <a:pt x="2850" y="991"/>
                    <a:pt x="2850" y="1648"/>
                  </a:cubicBezTo>
                  <a:cubicBezTo>
                    <a:pt x="2850" y="2304"/>
                    <a:pt x="2316" y="2850"/>
                    <a:pt x="1648" y="2850"/>
                  </a:cubicBezTo>
                  <a:cubicBezTo>
                    <a:pt x="980" y="2850"/>
                    <a:pt x="446" y="2316"/>
                    <a:pt x="446" y="1648"/>
                  </a:cubicBezTo>
                  <a:cubicBezTo>
                    <a:pt x="446" y="991"/>
                    <a:pt x="980" y="446"/>
                    <a:pt x="1648" y="446"/>
                  </a:cubicBezTo>
                  <a:close/>
                  <a:moveTo>
                    <a:pt x="1648" y="1"/>
                  </a:moveTo>
                  <a:cubicBezTo>
                    <a:pt x="736" y="1"/>
                    <a:pt x="1" y="746"/>
                    <a:pt x="1" y="1648"/>
                  </a:cubicBezTo>
                  <a:cubicBezTo>
                    <a:pt x="1" y="2561"/>
                    <a:pt x="736" y="3295"/>
                    <a:pt x="1648" y="3295"/>
                  </a:cubicBezTo>
                  <a:cubicBezTo>
                    <a:pt x="2027" y="3295"/>
                    <a:pt x="2372" y="3172"/>
                    <a:pt x="2639" y="2961"/>
                  </a:cubicBezTo>
                  <a:lnTo>
                    <a:pt x="3641" y="3963"/>
                  </a:lnTo>
                  <a:cubicBezTo>
                    <a:pt x="3686" y="4002"/>
                    <a:pt x="3744" y="4021"/>
                    <a:pt x="3801" y="4021"/>
                  </a:cubicBezTo>
                  <a:cubicBezTo>
                    <a:pt x="3858" y="4021"/>
                    <a:pt x="3914" y="4002"/>
                    <a:pt x="3953" y="3963"/>
                  </a:cubicBezTo>
                  <a:cubicBezTo>
                    <a:pt x="4042" y="3874"/>
                    <a:pt x="4042" y="3729"/>
                    <a:pt x="3953" y="3640"/>
                  </a:cubicBezTo>
                  <a:lnTo>
                    <a:pt x="2962" y="2650"/>
                  </a:lnTo>
                  <a:cubicBezTo>
                    <a:pt x="3174" y="2371"/>
                    <a:pt x="3296" y="2026"/>
                    <a:pt x="3296" y="1648"/>
                  </a:cubicBezTo>
                  <a:cubicBezTo>
                    <a:pt x="3296" y="746"/>
                    <a:pt x="2561" y="1"/>
                    <a:pt x="1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6643011" y="1611084"/>
              <a:ext cx="106306" cy="178597"/>
            </a:xfrm>
            <a:custGeom>
              <a:avLst/>
              <a:gdLst/>
              <a:ahLst/>
              <a:cxnLst/>
              <a:rect l="l" t="t" r="r" b="b"/>
              <a:pathLst>
                <a:path w="2394" h="4022" extrusionOk="0">
                  <a:moveTo>
                    <a:pt x="0" y="1"/>
                  </a:moveTo>
                  <a:lnTo>
                    <a:pt x="0" y="446"/>
                  </a:lnTo>
                  <a:cubicBezTo>
                    <a:pt x="668" y="446"/>
                    <a:pt x="1202" y="991"/>
                    <a:pt x="1202" y="1648"/>
                  </a:cubicBezTo>
                  <a:cubicBezTo>
                    <a:pt x="1202" y="2316"/>
                    <a:pt x="657" y="2850"/>
                    <a:pt x="0" y="2850"/>
                  </a:cubicBezTo>
                  <a:lnTo>
                    <a:pt x="0" y="3295"/>
                  </a:lnTo>
                  <a:cubicBezTo>
                    <a:pt x="379" y="3295"/>
                    <a:pt x="724" y="3172"/>
                    <a:pt x="991" y="2961"/>
                  </a:cubicBezTo>
                  <a:lnTo>
                    <a:pt x="1993" y="3963"/>
                  </a:lnTo>
                  <a:cubicBezTo>
                    <a:pt x="2038" y="4002"/>
                    <a:pt x="2096" y="4021"/>
                    <a:pt x="2153" y="4021"/>
                  </a:cubicBezTo>
                  <a:cubicBezTo>
                    <a:pt x="2210" y="4021"/>
                    <a:pt x="2266" y="4002"/>
                    <a:pt x="2305" y="3963"/>
                  </a:cubicBezTo>
                  <a:cubicBezTo>
                    <a:pt x="2394" y="3874"/>
                    <a:pt x="2394" y="3729"/>
                    <a:pt x="2305" y="3640"/>
                  </a:cubicBezTo>
                  <a:lnTo>
                    <a:pt x="1314" y="2650"/>
                  </a:lnTo>
                  <a:cubicBezTo>
                    <a:pt x="1526" y="2371"/>
                    <a:pt x="1648" y="2026"/>
                    <a:pt x="1648" y="1648"/>
                  </a:cubicBezTo>
                  <a:cubicBezTo>
                    <a:pt x="1648" y="746"/>
                    <a:pt x="913"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2"/>
          <p:cNvGrpSpPr/>
          <p:nvPr/>
        </p:nvGrpSpPr>
        <p:grpSpPr>
          <a:xfrm>
            <a:off x="4847255" y="3392009"/>
            <a:ext cx="772591" cy="659665"/>
            <a:chOff x="4107345" y="3562423"/>
            <a:chExt cx="337656" cy="337701"/>
          </a:xfrm>
        </p:grpSpPr>
        <p:sp>
          <p:nvSpPr>
            <p:cNvPr id="1320" name="Google Shape;1320;p42"/>
            <p:cNvSpPr/>
            <p:nvPr/>
          </p:nvSpPr>
          <p:spPr>
            <a:xfrm>
              <a:off x="4118757" y="3774057"/>
              <a:ext cx="314876" cy="93428"/>
            </a:xfrm>
            <a:custGeom>
              <a:avLst/>
              <a:gdLst/>
              <a:ahLst/>
              <a:cxnLst/>
              <a:rect l="l" t="t" r="r" b="b"/>
              <a:pathLst>
                <a:path w="7091" h="2104" extrusionOk="0">
                  <a:moveTo>
                    <a:pt x="2727" y="0"/>
                  </a:moveTo>
                  <a:cubicBezTo>
                    <a:pt x="2616" y="0"/>
                    <a:pt x="2504" y="23"/>
                    <a:pt x="2405" y="56"/>
                  </a:cubicBezTo>
                  <a:lnTo>
                    <a:pt x="2282" y="100"/>
                  </a:lnTo>
                  <a:cubicBezTo>
                    <a:pt x="2015" y="178"/>
                    <a:pt x="1747" y="245"/>
                    <a:pt x="1480" y="290"/>
                  </a:cubicBezTo>
                  <a:cubicBezTo>
                    <a:pt x="1213" y="334"/>
                    <a:pt x="946" y="357"/>
                    <a:pt x="668" y="357"/>
                  </a:cubicBezTo>
                  <a:cubicBezTo>
                    <a:pt x="300" y="357"/>
                    <a:pt x="0" y="657"/>
                    <a:pt x="0" y="1024"/>
                  </a:cubicBezTo>
                  <a:lnTo>
                    <a:pt x="0" y="1525"/>
                  </a:lnTo>
                  <a:cubicBezTo>
                    <a:pt x="0" y="1648"/>
                    <a:pt x="100" y="1747"/>
                    <a:pt x="223" y="1747"/>
                  </a:cubicBezTo>
                  <a:lnTo>
                    <a:pt x="2694" y="1747"/>
                  </a:lnTo>
                  <a:cubicBezTo>
                    <a:pt x="2950" y="1747"/>
                    <a:pt x="3206" y="1859"/>
                    <a:pt x="3395" y="2048"/>
                  </a:cubicBezTo>
                  <a:cubicBezTo>
                    <a:pt x="3429" y="2081"/>
                    <a:pt x="3495" y="2104"/>
                    <a:pt x="3551" y="2104"/>
                  </a:cubicBezTo>
                  <a:cubicBezTo>
                    <a:pt x="3607" y="2104"/>
                    <a:pt x="3662" y="2081"/>
                    <a:pt x="3706" y="2048"/>
                  </a:cubicBezTo>
                  <a:cubicBezTo>
                    <a:pt x="3796" y="1948"/>
                    <a:pt x="3907" y="1881"/>
                    <a:pt x="4030" y="1826"/>
                  </a:cubicBezTo>
                  <a:cubicBezTo>
                    <a:pt x="4152" y="1781"/>
                    <a:pt x="4275" y="1747"/>
                    <a:pt x="4408" y="1747"/>
                  </a:cubicBezTo>
                  <a:lnTo>
                    <a:pt x="6868" y="1747"/>
                  </a:lnTo>
                  <a:cubicBezTo>
                    <a:pt x="7001" y="1747"/>
                    <a:pt x="7090" y="1648"/>
                    <a:pt x="7090" y="1525"/>
                  </a:cubicBezTo>
                  <a:lnTo>
                    <a:pt x="7090" y="1024"/>
                  </a:lnTo>
                  <a:cubicBezTo>
                    <a:pt x="7090" y="657"/>
                    <a:pt x="6801" y="357"/>
                    <a:pt x="6422" y="357"/>
                  </a:cubicBezTo>
                  <a:cubicBezTo>
                    <a:pt x="6155" y="357"/>
                    <a:pt x="5877" y="334"/>
                    <a:pt x="5610" y="290"/>
                  </a:cubicBezTo>
                  <a:cubicBezTo>
                    <a:pt x="5343" y="245"/>
                    <a:pt x="5076" y="178"/>
                    <a:pt x="4820" y="100"/>
                  </a:cubicBezTo>
                  <a:lnTo>
                    <a:pt x="4698" y="56"/>
                  </a:lnTo>
                  <a:cubicBezTo>
                    <a:pt x="4586" y="23"/>
                    <a:pt x="4475" y="0"/>
                    <a:pt x="4364" y="0"/>
                  </a:cubicBezTo>
                  <a:cubicBezTo>
                    <a:pt x="4085" y="0"/>
                    <a:pt x="3829" y="112"/>
                    <a:pt x="3629" y="300"/>
                  </a:cubicBezTo>
                  <a:cubicBezTo>
                    <a:pt x="3607" y="334"/>
                    <a:pt x="3573" y="367"/>
                    <a:pt x="3551" y="401"/>
                  </a:cubicBezTo>
                  <a:cubicBezTo>
                    <a:pt x="3528" y="367"/>
                    <a:pt x="3495" y="334"/>
                    <a:pt x="3462" y="300"/>
                  </a:cubicBezTo>
                  <a:cubicBezTo>
                    <a:pt x="3273" y="112"/>
                    <a:pt x="3006" y="0"/>
                    <a:pt x="2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4276395" y="3774057"/>
              <a:ext cx="157238" cy="93428"/>
            </a:xfrm>
            <a:custGeom>
              <a:avLst/>
              <a:gdLst/>
              <a:ahLst/>
              <a:cxnLst/>
              <a:rect l="l" t="t" r="r" b="b"/>
              <a:pathLst>
                <a:path w="3541" h="2104" extrusionOk="0">
                  <a:moveTo>
                    <a:pt x="814" y="0"/>
                  </a:moveTo>
                  <a:cubicBezTo>
                    <a:pt x="535" y="0"/>
                    <a:pt x="279" y="112"/>
                    <a:pt x="79" y="300"/>
                  </a:cubicBezTo>
                  <a:cubicBezTo>
                    <a:pt x="57" y="334"/>
                    <a:pt x="23" y="367"/>
                    <a:pt x="1" y="401"/>
                  </a:cubicBezTo>
                  <a:lnTo>
                    <a:pt x="1" y="2104"/>
                  </a:lnTo>
                  <a:cubicBezTo>
                    <a:pt x="57" y="2104"/>
                    <a:pt x="112" y="2081"/>
                    <a:pt x="156" y="2048"/>
                  </a:cubicBezTo>
                  <a:cubicBezTo>
                    <a:pt x="246" y="1948"/>
                    <a:pt x="357" y="1881"/>
                    <a:pt x="480" y="1826"/>
                  </a:cubicBezTo>
                  <a:cubicBezTo>
                    <a:pt x="602" y="1781"/>
                    <a:pt x="725" y="1747"/>
                    <a:pt x="858" y="1747"/>
                  </a:cubicBezTo>
                  <a:lnTo>
                    <a:pt x="3318" y="1747"/>
                  </a:lnTo>
                  <a:cubicBezTo>
                    <a:pt x="3451" y="1747"/>
                    <a:pt x="3540" y="1648"/>
                    <a:pt x="3540" y="1525"/>
                  </a:cubicBezTo>
                  <a:lnTo>
                    <a:pt x="3540" y="1024"/>
                  </a:lnTo>
                  <a:cubicBezTo>
                    <a:pt x="3540" y="657"/>
                    <a:pt x="3251" y="357"/>
                    <a:pt x="2872" y="357"/>
                  </a:cubicBezTo>
                  <a:cubicBezTo>
                    <a:pt x="2605" y="357"/>
                    <a:pt x="2327" y="334"/>
                    <a:pt x="2060" y="290"/>
                  </a:cubicBezTo>
                  <a:cubicBezTo>
                    <a:pt x="1793" y="245"/>
                    <a:pt x="1526" y="178"/>
                    <a:pt x="1270" y="100"/>
                  </a:cubicBezTo>
                  <a:lnTo>
                    <a:pt x="1148" y="56"/>
                  </a:lnTo>
                  <a:cubicBezTo>
                    <a:pt x="1036" y="23"/>
                    <a:pt x="92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4107345" y="3836802"/>
              <a:ext cx="337656" cy="63322"/>
            </a:xfrm>
            <a:custGeom>
              <a:avLst/>
              <a:gdLst/>
              <a:ahLst/>
              <a:cxnLst/>
              <a:rect l="l" t="t" r="r" b="b"/>
              <a:pathLst>
                <a:path w="7604" h="1426" extrusionOk="0">
                  <a:moveTo>
                    <a:pt x="223" y="1"/>
                  </a:moveTo>
                  <a:cubicBezTo>
                    <a:pt x="101" y="1"/>
                    <a:pt x="1" y="101"/>
                    <a:pt x="1" y="223"/>
                  </a:cubicBezTo>
                  <a:lnTo>
                    <a:pt x="1" y="591"/>
                  </a:lnTo>
                  <a:cubicBezTo>
                    <a:pt x="1" y="713"/>
                    <a:pt x="101" y="814"/>
                    <a:pt x="223" y="814"/>
                  </a:cubicBezTo>
                  <a:lnTo>
                    <a:pt x="3028" y="814"/>
                  </a:lnTo>
                  <a:cubicBezTo>
                    <a:pt x="3118" y="1170"/>
                    <a:pt x="3441" y="1425"/>
                    <a:pt x="3808" y="1425"/>
                  </a:cubicBezTo>
                  <a:cubicBezTo>
                    <a:pt x="4175" y="1425"/>
                    <a:pt x="4498" y="1170"/>
                    <a:pt x="4587" y="814"/>
                  </a:cubicBezTo>
                  <a:lnTo>
                    <a:pt x="7381" y="814"/>
                  </a:lnTo>
                  <a:cubicBezTo>
                    <a:pt x="7503" y="814"/>
                    <a:pt x="7604" y="713"/>
                    <a:pt x="7604" y="591"/>
                  </a:cubicBezTo>
                  <a:lnTo>
                    <a:pt x="7604" y="223"/>
                  </a:lnTo>
                  <a:cubicBezTo>
                    <a:pt x="7604" y="101"/>
                    <a:pt x="7503" y="1"/>
                    <a:pt x="7381" y="1"/>
                  </a:cubicBezTo>
                  <a:lnTo>
                    <a:pt x="4665" y="1"/>
                  </a:lnTo>
                  <a:cubicBezTo>
                    <a:pt x="4354" y="1"/>
                    <a:pt x="4053" y="101"/>
                    <a:pt x="3808" y="279"/>
                  </a:cubicBezTo>
                  <a:cubicBezTo>
                    <a:pt x="3563" y="101"/>
                    <a:pt x="3263" y="1"/>
                    <a:pt x="29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4276395" y="3836802"/>
              <a:ext cx="168606" cy="63322"/>
            </a:xfrm>
            <a:custGeom>
              <a:avLst/>
              <a:gdLst/>
              <a:ahLst/>
              <a:cxnLst/>
              <a:rect l="l" t="t" r="r" b="b"/>
              <a:pathLst>
                <a:path w="3797" h="1426" extrusionOk="0">
                  <a:moveTo>
                    <a:pt x="858" y="1"/>
                  </a:moveTo>
                  <a:cubicBezTo>
                    <a:pt x="547" y="1"/>
                    <a:pt x="246" y="101"/>
                    <a:pt x="1" y="279"/>
                  </a:cubicBezTo>
                  <a:lnTo>
                    <a:pt x="1" y="1425"/>
                  </a:lnTo>
                  <a:cubicBezTo>
                    <a:pt x="368" y="1425"/>
                    <a:pt x="691" y="1170"/>
                    <a:pt x="780" y="814"/>
                  </a:cubicBezTo>
                  <a:lnTo>
                    <a:pt x="3574" y="814"/>
                  </a:lnTo>
                  <a:cubicBezTo>
                    <a:pt x="3696" y="814"/>
                    <a:pt x="3797" y="713"/>
                    <a:pt x="3797" y="591"/>
                  </a:cubicBezTo>
                  <a:lnTo>
                    <a:pt x="3797" y="223"/>
                  </a:lnTo>
                  <a:cubicBezTo>
                    <a:pt x="3797" y="101"/>
                    <a:pt x="3696" y="1"/>
                    <a:pt x="3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4219068" y="3562511"/>
              <a:ext cx="114698" cy="146803"/>
            </a:xfrm>
            <a:custGeom>
              <a:avLst/>
              <a:gdLst/>
              <a:ahLst/>
              <a:cxnLst/>
              <a:rect l="l" t="t" r="r" b="b"/>
              <a:pathLst>
                <a:path w="2583" h="3306" extrusionOk="0">
                  <a:moveTo>
                    <a:pt x="1281" y="0"/>
                  </a:moveTo>
                  <a:cubicBezTo>
                    <a:pt x="947" y="0"/>
                    <a:pt x="624" y="134"/>
                    <a:pt x="379" y="389"/>
                  </a:cubicBezTo>
                  <a:cubicBezTo>
                    <a:pt x="134" y="634"/>
                    <a:pt x="0" y="957"/>
                    <a:pt x="0" y="1302"/>
                  </a:cubicBezTo>
                  <a:cubicBezTo>
                    <a:pt x="0" y="1592"/>
                    <a:pt x="89" y="1870"/>
                    <a:pt x="268" y="2104"/>
                  </a:cubicBezTo>
                  <a:cubicBezTo>
                    <a:pt x="446" y="2315"/>
                    <a:pt x="546" y="2571"/>
                    <a:pt x="591" y="2827"/>
                  </a:cubicBezTo>
                  <a:lnTo>
                    <a:pt x="591" y="2850"/>
                  </a:lnTo>
                  <a:cubicBezTo>
                    <a:pt x="591" y="2850"/>
                    <a:pt x="880" y="3306"/>
                    <a:pt x="1292" y="3306"/>
                  </a:cubicBezTo>
                  <a:cubicBezTo>
                    <a:pt x="1492" y="3306"/>
                    <a:pt x="1737" y="3194"/>
                    <a:pt x="1993" y="2850"/>
                  </a:cubicBezTo>
                  <a:cubicBezTo>
                    <a:pt x="2026" y="2571"/>
                    <a:pt x="2138" y="2315"/>
                    <a:pt x="2305" y="2104"/>
                  </a:cubicBezTo>
                  <a:cubicBezTo>
                    <a:pt x="2483" y="1881"/>
                    <a:pt x="2583" y="1603"/>
                    <a:pt x="2583" y="1302"/>
                  </a:cubicBezTo>
                  <a:cubicBezTo>
                    <a:pt x="2583" y="968"/>
                    <a:pt x="2449" y="634"/>
                    <a:pt x="2204" y="389"/>
                  </a:cubicBezTo>
                  <a:cubicBezTo>
                    <a:pt x="1960" y="144"/>
                    <a:pt x="1637" y="0"/>
                    <a:pt x="1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4276395" y="3562511"/>
              <a:ext cx="57371" cy="146803"/>
            </a:xfrm>
            <a:custGeom>
              <a:avLst/>
              <a:gdLst/>
              <a:ahLst/>
              <a:cxnLst/>
              <a:rect l="l" t="t" r="r" b="b"/>
              <a:pathLst>
                <a:path w="1292" h="3306" extrusionOk="0">
                  <a:moveTo>
                    <a:pt x="1" y="0"/>
                  </a:moveTo>
                  <a:lnTo>
                    <a:pt x="1" y="3306"/>
                  </a:lnTo>
                  <a:cubicBezTo>
                    <a:pt x="201" y="3306"/>
                    <a:pt x="446" y="3194"/>
                    <a:pt x="702" y="2850"/>
                  </a:cubicBezTo>
                  <a:cubicBezTo>
                    <a:pt x="735" y="2571"/>
                    <a:pt x="847" y="2315"/>
                    <a:pt x="1014" y="2104"/>
                  </a:cubicBezTo>
                  <a:cubicBezTo>
                    <a:pt x="1192" y="1881"/>
                    <a:pt x="1292" y="1603"/>
                    <a:pt x="1292" y="1302"/>
                  </a:cubicBezTo>
                  <a:cubicBezTo>
                    <a:pt x="1292" y="968"/>
                    <a:pt x="1158" y="634"/>
                    <a:pt x="913" y="389"/>
                  </a:cubicBezTo>
                  <a:cubicBezTo>
                    <a:pt x="669" y="144"/>
                    <a:pt x="346"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4245267" y="3689022"/>
              <a:ext cx="62345" cy="46980"/>
            </a:xfrm>
            <a:custGeom>
              <a:avLst/>
              <a:gdLst/>
              <a:ahLst/>
              <a:cxnLst/>
              <a:rect l="l" t="t" r="r" b="b"/>
              <a:pathLst>
                <a:path w="1404" h="1058" extrusionOk="0">
                  <a:moveTo>
                    <a:pt x="1" y="1"/>
                  </a:moveTo>
                  <a:lnTo>
                    <a:pt x="1" y="23"/>
                  </a:lnTo>
                  <a:lnTo>
                    <a:pt x="1" y="357"/>
                  </a:lnTo>
                  <a:cubicBezTo>
                    <a:pt x="1" y="746"/>
                    <a:pt x="312" y="1058"/>
                    <a:pt x="702" y="1058"/>
                  </a:cubicBezTo>
                  <a:cubicBezTo>
                    <a:pt x="1080" y="1058"/>
                    <a:pt x="1392" y="746"/>
                    <a:pt x="1392" y="357"/>
                  </a:cubicBezTo>
                  <a:lnTo>
                    <a:pt x="1392" y="23"/>
                  </a:lnTo>
                  <a:lnTo>
                    <a:pt x="1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4276395" y="3689022"/>
              <a:ext cx="31217" cy="46980"/>
            </a:xfrm>
            <a:custGeom>
              <a:avLst/>
              <a:gdLst/>
              <a:ahLst/>
              <a:cxnLst/>
              <a:rect l="l" t="t" r="r" b="b"/>
              <a:pathLst>
                <a:path w="703" h="1058" extrusionOk="0">
                  <a:moveTo>
                    <a:pt x="1" y="1"/>
                  </a:moveTo>
                  <a:lnTo>
                    <a:pt x="1" y="1058"/>
                  </a:lnTo>
                  <a:cubicBezTo>
                    <a:pt x="379" y="1058"/>
                    <a:pt x="691" y="746"/>
                    <a:pt x="691" y="357"/>
                  </a:cubicBezTo>
                  <a:lnTo>
                    <a:pt x="691" y="23"/>
                  </a:lnTo>
                  <a:lnTo>
                    <a:pt x="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4361431" y="3610424"/>
              <a:ext cx="40542" cy="19805"/>
            </a:xfrm>
            <a:custGeom>
              <a:avLst/>
              <a:gdLst/>
              <a:ahLst/>
              <a:cxnLst/>
              <a:rect l="l" t="t" r="r" b="b"/>
              <a:pathLst>
                <a:path w="913" h="446" extrusionOk="0">
                  <a:moveTo>
                    <a:pt x="223" y="0"/>
                  </a:moveTo>
                  <a:cubicBezTo>
                    <a:pt x="101" y="0"/>
                    <a:pt x="0" y="101"/>
                    <a:pt x="0" y="223"/>
                  </a:cubicBezTo>
                  <a:cubicBezTo>
                    <a:pt x="0" y="346"/>
                    <a:pt x="101" y="446"/>
                    <a:pt x="223" y="446"/>
                  </a:cubicBezTo>
                  <a:lnTo>
                    <a:pt x="690" y="446"/>
                  </a:lnTo>
                  <a:cubicBezTo>
                    <a:pt x="824" y="446"/>
                    <a:pt x="913" y="346"/>
                    <a:pt x="913" y="223"/>
                  </a:cubicBezTo>
                  <a:cubicBezTo>
                    <a:pt x="913" y="101"/>
                    <a:pt x="824" y="0"/>
                    <a:pt x="6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4349575" y="3562423"/>
              <a:ext cx="43517" cy="31261"/>
            </a:xfrm>
            <a:custGeom>
              <a:avLst/>
              <a:gdLst/>
              <a:ahLst/>
              <a:cxnLst/>
              <a:rect l="l" t="t" r="r" b="b"/>
              <a:pathLst>
                <a:path w="980" h="704" extrusionOk="0">
                  <a:moveTo>
                    <a:pt x="725" y="0"/>
                  </a:moveTo>
                  <a:cubicBezTo>
                    <a:pt x="691" y="0"/>
                    <a:pt x="656" y="8"/>
                    <a:pt x="623" y="24"/>
                  </a:cubicBezTo>
                  <a:lnTo>
                    <a:pt x="145" y="280"/>
                  </a:lnTo>
                  <a:cubicBezTo>
                    <a:pt x="34" y="336"/>
                    <a:pt x="0" y="470"/>
                    <a:pt x="56" y="581"/>
                  </a:cubicBezTo>
                  <a:cubicBezTo>
                    <a:pt x="89" y="658"/>
                    <a:pt x="167" y="703"/>
                    <a:pt x="245" y="703"/>
                  </a:cubicBezTo>
                  <a:cubicBezTo>
                    <a:pt x="289" y="703"/>
                    <a:pt x="323" y="692"/>
                    <a:pt x="356" y="670"/>
                  </a:cubicBezTo>
                  <a:lnTo>
                    <a:pt x="835" y="425"/>
                  </a:lnTo>
                  <a:cubicBezTo>
                    <a:pt x="935" y="369"/>
                    <a:pt x="980" y="225"/>
                    <a:pt x="924" y="124"/>
                  </a:cubicBezTo>
                  <a:cubicBezTo>
                    <a:pt x="885" y="46"/>
                    <a:pt x="806" y="0"/>
                    <a:pt x="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4349575" y="3647414"/>
              <a:ext cx="43517" cy="30284"/>
            </a:xfrm>
            <a:custGeom>
              <a:avLst/>
              <a:gdLst/>
              <a:ahLst/>
              <a:cxnLst/>
              <a:rect l="l" t="t" r="r" b="b"/>
              <a:pathLst>
                <a:path w="980" h="682" extrusionOk="0">
                  <a:moveTo>
                    <a:pt x="251" y="1"/>
                  </a:moveTo>
                  <a:cubicBezTo>
                    <a:pt x="173" y="1"/>
                    <a:pt x="95" y="46"/>
                    <a:pt x="56" y="125"/>
                  </a:cubicBezTo>
                  <a:cubicBezTo>
                    <a:pt x="0" y="236"/>
                    <a:pt x="45" y="370"/>
                    <a:pt x="156" y="426"/>
                  </a:cubicBezTo>
                  <a:lnTo>
                    <a:pt x="623" y="659"/>
                  </a:lnTo>
                  <a:cubicBezTo>
                    <a:pt x="657" y="681"/>
                    <a:pt x="690" y="681"/>
                    <a:pt x="724" y="681"/>
                  </a:cubicBezTo>
                  <a:cubicBezTo>
                    <a:pt x="801" y="681"/>
                    <a:pt x="891" y="637"/>
                    <a:pt x="924" y="559"/>
                  </a:cubicBezTo>
                  <a:cubicBezTo>
                    <a:pt x="980" y="448"/>
                    <a:pt x="935" y="314"/>
                    <a:pt x="824" y="270"/>
                  </a:cubicBezTo>
                  <a:lnTo>
                    <a:pt x="346" y="25"/>
                  </a:lnTo>
                  <a:cubicBezTo>
                    <a:pt x="316" y="9"/>
                    <a:pt x="284" y="1"/>
                    <a:pt x="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4150374" y="3610424"/>
              <a:ext cx="41075" cy="19805"/>
            </a:xfrm>
            <a:custGeom>
              <a:avLst/>
              <a:gdLst/>
              <a:ahLst/>
              <a:cxnLst/>
              <a:rect l="l" t="t" r="r" b="b"/>
              <a:pathLst>
                <a:path w="925" h="446" extrusionOk="0">
                  <a:moveTo>
                    <a:pt x="223" y="0"/>
                  </a:moveTo>
                  <a:cubicBezTo>
                    <a:pt x="100" y="0"/>
                    <a:pt x="1" y="101"/>
                    <a:pt x="1" y="223"/>
                  </a:cubicBezTo>
                  <a:cubicBezTo>
                    <a:pt x="1" y="346"/>
                    <a:pt x="100" y="446"/>
                    <a:pt x="223" y="446"/>
                  </a:cubicBezTo>
                  <a:lnTo>
                    <a:pt x="701" y="446"/>
                  </a:lnTo>
                  <a:cubicBezTo>
                    <a:pt x="824" y="446"/>
                    <a:pt x="924" y="346"/>
                    <a:pt x="924" y="223"/>
                  </a:cubicBezTo>
                  <a:cubicBezTo>
                    <a:pt x="924" y="101"/>
                    <a:pt x="824" y="0"/>
                    <a:pt x="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4159743" y="3562423"/>
              <a:ext cx="43561" cy="31261"/>
            </a:xfrm>
            <a:custGeom>
              <a:avLst/>
              <a:gdLst/>
              <a:ahLst/>
              <a:cxnLst/>
              <a:rect l="l" t="t" r="r" b="b"/>
              <a:pathLst>
                <a:path w="981" h="704" extrusionOk="0">
                  <a:moveTo>
                    <a:pt x="256" y="0"/>
                  </a:moveTo>
                  <a:cubicBezTo>
                    <a:pt x="174" y="0"/>
                    <a:pt x="96" y="46"/>
                    <a:pt x="57" y="124"/>
                  </a:cubicBezTo>
                  <a:cubicBezTo>
                    <a:pt x="1" y="225"/>
                    <a:pt x="35" y="369"/>
                    <a:pt x="146" y="425"/>
                  </a:cubicBezTo>
                  <a:lnTo>
                    <a:pt x="624" y="670"/>
                  </a:lnTo>
                  <a:cubicBezTo>
                    <a:pt x="658" y="692"/>
                    <a:pt x="691" y="703"/>
                    <a:pt x="725" y="703"/>
                  </a:cubicBezTo>
                  <a:cubicBezTo>
                    <a:pt x="802" y="703"/>
                    <a:pt x="881" y="658"/>
                    <a:pt x="925" y="581"/>
                  </a:cubicBezTo>
                  <a:cubicBezTo>
                    <a:pt x="980" y="470"/>
                    <a:pt x="936" y="336"/>
                    <a:pt x="836" y="280"/>
                  </a:cubicBezTo>
                  <a:lnTo>
                    <a:pt x="357" y="24"/>
                  </a:lnTo>
                  <a:cubicBezTo>
                    <a:pt x="324" y="8"/>
                    <a:pt x="290" y="0"/>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4159743" y="3647414"/>
              <a:ext cx="43561" cy="30284"/>
            </a:xfrm>
            <a:custGeom>
              <a:avLst/>
              <a:gdLst/>
              <a:ahLst/>
              <a:cxnLst/>
              <a:rect l="l" t="t" r="r" b="b"/>
              <a:pathLst>
                <a:path w="981" h="682" extrusionOk="0">
                  <a:moveTo>
                    <a:pt x="725" y="1"/>
                  </a:moveTo>
                  <a:cubicBezTo>
                    <a:pt x="691" y="1"/>
                    <a:pt x="657" y="9"/>
                    <a:pt x="624" y="25"/>
                  </a:cubicBezTo>
                  <a:lnTo>
                    <a:pt x="157" y="270"/>
                  </a:lnTo>
                  <a:cubicBezTo>
                    <a:pt x="45" y="314"/>
                    <a:pt x="1" y="448"/>
                    <a:pt x="57" y="559"/>
                  </a:cubicBezTo>
                  <a:cubicBezTo>
                    <a:pt x="90" y="637"/>
                    <a:pt x="168" y="681"/>
                    <a:pt x="246" y="681"/>
                  </a:cubicBezTo>
                  <a:cubicBezTo>
                    <a:pt x="290" y="681"/>
                    <a:pt x="324" y="681"/>
                    <a:pt x="346" y="659"/>
                  </a:cubicBezTo>
                  <a:lnTo>
                    <a:pt x="824" y="426"/>
                  </a:lnTo>
                  <a:cubicBezTo>
                    <a:pt x="936" y="370"/>
                    <a:pt x="980" y="236"/>
                    <a:pt x="925" y="125"/>
                  </a:cubicBezTo>
                  <a:cubicBezTo>
                    <a:pt x="885" y="46"/>
                    <a:pt x="807" y="1"/>
                    <a:pt x="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43"/>
          <p:cNvSpPr/>
          <p:nvPr/>
        </p:nvSpPr>
        <p:spPr>
          <a:xfrm>
            <a:off x="1324200"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3266100"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5228238"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7149888"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Assignments</a:t>
            </a:r>
            <a:endParaRPr>
              <a:solidFill>
                <a:schemeClr val="accent1"/>
              </a:solidFill>
            </a:endParaRPr>
          </a:p>
        </p:txBody>
      </p:sp>
      <p:cxnSp>
        <p:nvCxnSpPr>
          <p:cNvPr id="1343" name="Google Shape;1343;p43"/>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sp>
        <p:nvSpPr>
          <p:cNvPr id="1344" name="Google Shape;1344;p43"/>
          <p:cNvSpPr txBox="1">
            <a:spLocks noGrp="1"/>
          </p:cNvSpPr>
          <p:nvPr>
            <p:ph type="subTitle" idx="4294967295"/>
          </p:nvPr>
        </p:nvSpPr>
        <p:spPr>
          <a:xfrm>
            <a:off x="1214450" y="1156763"/>
            <a:ext cx="6719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Options for in-class or semester-long writing projects</a:t>
            </a:r>
            <a:endParaRPr sz="2200">
              <a:latin typeface="Song Myung"/>
              <a:ea typeface="Song Myung"/>
              <a:cs typeface="Song Myung"/>
              <a:sym typeface="Song Myung"/>
            </a:endParaRPr>
          </a:p>
        </p:txBody>
      </p:sp>
      <p:sp>
        <p:nvSpPr>
          <p:cNvPr id="1345" name="Google Shape;1345;p43"/>
          <p:cNvSpPr txBox="1">
            <a:spLocks noGrp="1"/>
          </p:cNvSpPr>
          <p:nvPr>
            <p:ph type="subTitle" idx="4294967295"/>
          </p:nvPr>
        </p:nvSpPr>
        <p:spPr>
          <a:xfrm>
            <a:off x="1810400" y="1857800"/>
            <a:ext cx="5527200" cy="2808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More ideas available on the </a:t>
            </a:r>
            <a:r>
              <a:rPr lang="en" u="sng">
                <a:solidFill>
                  <a:schemeClr val="hlink"/>
                </a:solidFill>
                <a:hlinkClick r:id="rId3"/>
              </a:rPr>
              <a:t>Assignment Portal</a:t>
            </a:r>
            <a:endParaRPr/>
          </a:p>
        </p:txBody>
      </p:sp>
      <p:cxnSp>
        <p:nvCxnSpPr>
          <p:cNvPr id="1346" name="Google Shape;1346;p43"/>
          <p:cNvCxnSpPr/>
          <p:nvPr/>
        </p:nvCxnSpPr>
        <p:spPr>
          <a:xfrm>
            <a:off x="2424750" y="1730200"/>
            <a:ext cx="4294500" cy="0"/>
          </a:xfrm>
          <a:prstGeom prst="straightConnector1">
            <a:avLst/>
          </a:prstGeom>
          <a:noFill/>
          <a:ln w="19050" cap="flat" cmpd="sng">
            <a:solidFill>
              <a:schemeClr val="accent1"/>
            </a:solidFill>
            <a:prstDash val="solid"/>
            <a:round/>
            <a:headEnd type="oval" w="med" len="med"/>
            <a:tailEnd type="oval" w="med" len="med"/>
          </a:ln>
        </p:spPr>
      </p:cxnSp>
      <p:sp>
        <p:nvSpPr>
          <p:cNvPr id="1347" name="Google Shape;1347;p43"/>
          <p:cNvSpPr txBox="1">
            <a:spLocks noGrp="1"/>
          </p:cNvSpPr>
          <p:nvPr>
            <p:ph type="subTitle" idx="4294967295"/>
          </p:nvPr>
        </p:nvSpPr>
        <p:spPr>
          <a:xfrm>
            <a:off x="749100" y="33787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In-class </a:t>
            </a:r>
            <a:endParaRPr sz="2200">
              <a:latin typeface="Song Myung"/>
              <a:ea typeface="Song Myung"/>
              <a:cs typeface="Song Myung"/>
              <a:sym typeface="Song Myung"/>
            </a:endParaRPr>
          </a:p>
        </p:txBody>
      </p:sp>
      <p:sp>
        <p:nvSpPr>
          <p:cNvPr id="1348" name="Google Shape;1348;p43"/>
          <p:cNvSpPr txBox="1">
            <a:spLocks noGrp="1"/>
          </p:cNvSpPr>
          <p:nvPr>
            <p:ph type="subTitle" idx="4294967295"/>
          </p:nvPr>
        </p:nvSpPr>
        <p:spPr>
          <a:xfrm>
            <a:off x="749100" y="38740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Worksheets exploring artifacts</a:t>
            </a:r>
            <a:endParaRPr/>
          </a:p>
        </p:txBody>
      </p:sp>
      <p:cxnSp>
        <p:nvCxnSpPr>
          <p:cNvPr id="1349" name="Google Shape;1349;p43"/>
          <p:cNvCxnSpPr/>
          <p:nvPr/>
        </p:nvCxnSpPr>
        <p:spPr>
          <a:xfrm>
            <a:off x="7656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350" name="Google Shape;1350;p43"/>
          <p:cNvSpPr txBox="1">
            <a:spLocks noGrp="1"/>
          </p:cNvSpPr>
          <p:nvPr>
            <p:ph type="subTitle" idx="4294967295"/>
          </p:nvPr>
        </p:nvSpPr>
        <p:spPr>
          <a:xfrm>
            <a:off x="2691000" y="33787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Post</a:t>
            </a:r>
            <a:endParaRPr sz="2200">
              <a:latin typeface="Song Myung"/>
              <a:ea typeface="Song Myung"/>
              <a:cs typeface="Song Myung"/>
              <a:sym typeface="Song Myung"/>
            </a:endParaRPr>
          </a:p>
        </p:txBody>
      </p:sp>
      <p:sp>
        <p:nvSpPr>
          <p:cNvPr id="1351" name="Google Shape;1351;p43"/>
          <p:cNvSpPr txBox="1">
            <a:spLocks noGrp="1"/>
          </p:cNvSpPr>
          <p:nvPr>
            <p:ph type="subTitle" idx="4294967295"/>
          </p:nvPr>
        </p:nvSpPr>
        <p:spPr>
          <a:xfrm>
            <a:off x="2691000" y="3874075"/>
            <a:ext cx="20775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Discussion or blog post reflecting on archival visit</a:t>
            </a:r>
            <a:endParaRPr/>
          </a:p>
        </p:txBody>
      </p:sp>
      <p:cxnSp>
        <p:nvCxnSpPr>
          <p:cNvPr id="1352" name="Google Shape;1352;p43"/>
          <p:cNvCxnSpPr/>
          <p:nvPr/>
        </p:nvCxnSpPr>
        <p:spPr>
          <a:xfrm>
            <a:off x="27075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353" name="Google Shape;1353;p43"/>
          <p:cNvSpPr txBox="1">
            <a:spLocks noGrp="1"/>
          </p:cNvSpPr>
          <p:nvPr>
            <p:ph type="subTitle" idx="4294967295"/>
          </p:nvPr>
        </p:nvSpPr>
        <p:spPr>
          <a:xfrm>
            <a:off x="4632900" y="33787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Analysis </a:t>
            </a:r>
            <a:endParaRPr sz="2200">
              <a:latin typeface="Song Myung"/>
              <a:ea typeface="Song Myung"/>
              <a:cs typeface="Song Myung"/>
              <a:sym typeface="Song Myung"/>
            </a:endParaRPr>
          </a:p>
        </p:txBody>
      </p:sp>
      <p:sp>
        <p:nvSpPr>
          <p:cNvPr id="1354" name="Google Shape;1354;p43"/>
          <p:cNvSpPr txBox="1">
            <a:spLocks noGrp="1"/>
          </p:cNvSpPr>
          <p:nvPr>
            <p:ph type="subTitle" idx="4294967295"/>
          </p:nvPr>
        </p:nvSpPr>
        <p:spPr>
          <a:xfrm>
            <a:off x="4632900" y="38740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Textual or visual analysis paper</a:t>
            </a:r>
            <a:endParaRPr/>
          </a:p>
        </p:txBody>
      </p:sp>
      <p:cxnSp>
        <p:nvCxnSpPr>
          <p:cNvPr id="1355" name="Google Shape;1355;p43"/>
          <p:cNvCxnSpPr/>
          <p:nvPr/>
        </p:nvCxnSpPr>
        <p:spPr>
          <a:xfrm>
            <a:off x="46494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356" name="Google Shape;1356;p43"/>
          <p:cNvSpPr txBox="1">
            <a:spLocks noGrp="1"/>
          </p:cNvSpPr>
          <p:nvPr>
            <p:ph type="subTitle" idx="4294967295"/>
          </p:nvPr>
        </p:nvSpPr>
        <p:spPr>
          <a:xfrm>
            <a:off x="6574800" y="33787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Exhibitions</a:t>
            </a:r>
            <a:endParaRPr sz="2200">
              <a:latin typeface="Song Myung"/>
              <a:ea typeface="Song Myung"/>
              <a:cs typeface="Song Myung"/>
              <a:sym typeface="Song Myung"/>
            </a:endParaRPr>
          </a:p>
        </p:txBody>
      </p:sp>
      <p:sp>
        <p:nvSpPr>
          <p:cNvPr id="1357" name="Google Shape;1357;p43"/>
          <p:cNvSpPr txBox="1">
            <a:spLocks noGrp="1"/>
          </p:cNvSpPr>
          <p:nvPr>
            <p:ph type="subTitle" idx="4294967295"/>
          </p:nvPr>
        </p:nvSpPr>
        <p:spPr>
          <a:xfrm>
            <a:off x="6574800" y="3874075"/>
            <a:ext cx="21894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Curating mock, digital, or physical exhibition </a:t>
            </a:r>
            <a:endParaRPr/>
          </a:p>
        </p:txBody>
      </p:sp>
      <p:cxnSp>
        <p:nvCxnSpPr>
          <p:cNvPr id="1358" name="Google Shape;1358;p43"/>
          <p:cNvCxnSpPr/>
          <p:nvPr/>
        </p:nvCxnSpPr>
        <p:spPr>
          <a:xfrm>
            <a:off x="6591300" y="3791150"/>
            <a:ext cx="1787100" cy="0"/>
          </a:xfrm>
          <a:prstGeom prst="straightConnector1">
            <a:avLst/>
          </a:prstGeom>
          <a:noFill/>
          <a:ln w="19050" cap="flat" cmpd="sng">
            <a:solidFill>
              <a:schemeClr val="dk2"/>
            </a:solidFill>
            <a:prstDash val="solid"/>
            <a:round/>
            <a:headEnd type="oval" w="med" len="med"/>
            <a:tailEnd type="oval" w="med" len="med"/>
          </a:ln>
        </p:spPr>
      </p:cxnSp>
      <p:grpSp>
        <p:nvGrpSpPr>
          <p:cNvPr id="1359" name="Google Shape;1359;p43"/>
          <p:cNvGrpSpPr/>
          <p:nvPr/>
        </p:nvGrpSpPr>
        <p:grpSpPr>
          <a:xfrm>
            <a:off x="5248473" y="2642450"/>
            <a:ext cx="588954" cy="589119"/>
            <a:chOff x="6474494" y="1452425"/>
            <a:chExt cx="337123" cy="337256"/>
          </a:xfrm>
        </p:grpSpPr>
        <p:sp>
          <p:nvSpPr>
            <p:cNvPr id="1360" name="Google Shape;1360;p43"/>
            <p:cNvSpPr/>
            <p:nvPr/>
          </p:nvSpPr>
          <p:spPr>
            <a:xfrm>
              <a:off x="6484352" y="1484530"/>
              <a:ext cx="317363" cy="210124"/>
            </a:xfrm>
            <a:custGeom>
              <a:avLst/>
              <a:gdLst/>
              <a:ahLst/>
              <a:cxnLst/>
              <a:rect l="l" t="t" r="r" b="b"/>
              <a:pathLst>
                <a:path w="7147" h="4732" extrusionOk="0">
                  <a:moveTo>
                    <a:pt x="1" y="1"/>
                  </a:moveTo>
                  <a:lnTo>
                    <a:pt x="1" y="4731"/>
                  </a:lnTo>
                  <a:lnTo>
                    <a:pt x="3095" y="4731"/>
                  </a:lnTo>
                  <a:lnTo>
                    <a:pt x="3106" y="4721"/>
                  </a:lnTo>
                  <a:cubicBezTo>
                    <a:pt x="3140" y="4620"/>
                    <a:pt x="3206" y="4531"/>
                    <a:pt x="3284" y="4476"/>
                  </a:cubicBezTo>
                  <a:cubicBezTo>
                    <a:pt x="3362" y="4420"/>
                    <a:pt x="3462" y="4375"/>
                    <a:pt x="3573" y="4375"/>
                  </a:cubicBezTo>
                  <a:cubicBezTo>
                    <a:pt x="3785" y="4375"/>
                    <a:pt x="3974" y="4520"/>
                    <a:pt x="4041" y="4721"/>
                  </a:cubicBezTo>
                  <a:lnTo>
                    <a:pt x="4052" y="4731"/>
                  </a:lnTo>
                  <a:lnTo>
                    <a:pt x="7147" y="4731"/>
                  </a:lnTo>
                  <a:lnTo>
                    <a:pt x="7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6643011" y="1484530"/>
              <a:ext cx="158703" cy="210124"/>
            </a:xfrm>
            <a:custGeom>
              <a:avLst/>
              <a:gdLst/>
              <a:ahLst/>
              <a:cxnLst/>
              <a:rect l="l" t="t" r="r" b="b"/>
              <a:pathLst>
                <a:path w="3574" h="4732" extrusionOk="0">
                  <a:moveTo>
                    <a:pt x="0" y="1"/>
                  </a:moveTo>
                  <a:lnTo>
                    <a:pt x="0" y="4375"/>
                  </a:lnTo>
                  <a:cubicBezTo>
                    <a:pt x="212" y="4375"/>
                    <a:pt x="401" y="4520"/>
                    <a:pt x="468" y="4721"/>
                  </a:cubicBezTo>
                  <a:lnTo>
                    <a:pt x="479" y="4731"/>
                  </a:lnTo>
                  <a:lnTo>
                    <a:pt x="3574" y="4731"/>
                  </a:lnTo>
                  <a:lnTo>
                    <a:pt x="35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6474494" y="1474672"/>
              <a:ext cx="337123" cy="229840"/>
            </a:xfrm>
            <a:custGeom>
              <a:avLst/>
              <a:gdLst/>
              <a:ahLst/>
              <a:cxnLst/>
              <a:rect l="l" t="t" r="r" b="b"/>
              <a:pathLst>
                <a:path w="7592" h="5176" extrusionOk="0">
                  <a:moveTo>
                    <a:pt x="7146" y="446"/>
                  </a:moveTo>
                  <a:lnTo>
                    <a:pt x="7146" y="4731"/>
                  </a:lnTo>
                  <a:lnTo>
                    <a:pt x="4419" y="4731"/>
                  </a:lnTo>
                  <a:cubicBezTo>
                    <a:pt x="4285" y="4520"/>
                    <a:pt x="4052" y="4374"/>
                    <a:pt x="3795" y="4374"/>
                  </a:cubicBezTo>
                  <a:cubicBezTo>
                    <a:pt x="3540" y="4374"/>
                    <a:pt x="3305" y="4520"/>
                    <a:pt x="3172" y="4731"/>
                  </a:cubicBezTo>
                  <a:lnTo>
                    <a:pt x="445" y="4731"/>
                  </a:lnTo>
                  <a:lnTo>
                    <a:pt x="445" y="446"/>
                  </a:lnTo>
                  <a:close/>
                  <a:moveTo>
                    <a:pt x="223" y="0"/>
                  </a:moveTo>
                  <a:cubicBezTo>
                    <a:pt x="100" y="0"/>
                    <a:pt x="0" y="89"/>
                    <a:pt x="0" y="211"/>
                  </a:cubicBezTo>
                  <a:cubicBezTo>
                    <a:pt x="11" y="234"/>
                    <a:pt x="468" y="980"/>
                    <a:pt x="0" y="4008"/>
                  </a:cubicBezTo>
                  <a:lnTo>
                    <a:pt x="0" y="4953"/>
                  </a:lnTo>
                  <a:cubicBezTo>
                    <a:pt x="0" y="5087"/>
                    <a:pt x="100" y="5176"/>
                    <a:pt x="223" y="5176"/>
                  </a:cubicBezTo>
                  <a:lnTo>
                    <a:pt x="3317" y="5176"/>
                  </a:lnTo>
                  <a:cubicBezTo>
                    <a:pt x="3417" y="5176"/>
                    <a:pt x="3506" y="5121"/>
                    <a:pt x="3528" y="5032"/>
                  </a:cubicBezTo>
                  <a:lnTo>
                    <a:pt x="3540" y="5009"/>
                  </a:lnTo>
                  <a:cubicBezTo>
                    <a:pt x="3573" y="4898"/>
                    <a:pt x="3673" y="4820"/>
                    <a:pt x="3795" y="4820"/>
                  </a:cubicBezTo>
                  <a:cubicBezTo>
                    <a:pt x="3907" y="4820"/>
                    <a:pt x="4018" y="4898"/>
                    <a:pt x="4052" y="5009"/>
                  </a:cubicBezTo>
                  <a:lnTo>
                    <a:pt x="4062" y="5032"/>
                  </a:lnTo>
                  <a:cubicBezTo>
                    <a:pt x="4085" y="5121"/>
                    <a:pt x="4174" y="5176"/>
                    <a:pt x="4274" y="5176"/>
                  </a:cubicBezTo>
                  <a:lnTo>
                    <a:pt x="7369" y="5176"/>
                  </a:lnTo>
                  <a:cubicBezTo>
                    <a:pt x="7491" y="5176"/>
                    <a:pt x="7591" y="5087"/>
                    <a:pt x="7591" y="4953"/>
                  </a:cubicBezTo>
                  <a:lnTo>
                    <a:pt x="7591" y="4018"/>
                  </a:lnTo>
                  <a:cubicBezTo>
                    <a:pt x="7124" y="2749"/>
                    <a:pt x="7580" y="300"/>
                    <a:pt x="7591" y="211"/>
                  </a:cubicBezTo>
                  <a:cubicBezTo>
                    <a:pt x="7591" y="89"/>
                    <a:pt x="7491"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6643011" y="1474672"/>
              <a:ext cx="168606" cy="229840"/>
            </a:xfrm>
            <a:custGeom>
              <a:avLst/>
              <a:gdLst/>
              <a:ahLst/>
              <a:cxnLst/>
              <a:rect l="l" t="t" r="r" b="b"/>
              <a:pathLst>
                <a:path w="3797" h="5176" extrusionOk="0">
                  <a:moveTo>
                    <a:pt x="0" y="0"/>
                  </a:moveTo>
                  <a:lnTo>
                    <a:pt x="0" y="446"/>
                  </a:lnTo>
                  <a:lnTo>
                    <a:pt x="3351" y="446"/>
                  </a:lnTo>
                  <a:lnTo>
                    <a:pt x="3351" y="4731"/>
                  </a:lnTo>
                  <a:lnTo>
                    <a:pt x="624" y="4731"/>
                  </a:lnTo>
                  <a:cubicBezTo>
                    <a:pt x="490" y="4520"/>
                    <a:pt x="257" y="4374"/>
                    <a:pt x="0" y="4374"/>
                  </a:cubicBezTo>
                  <a:lnTo>
                    <a:pt x="0" y="4820"/>
                  </a:lnTo>
                  <a:cubicBezTo>
                    <a:pt x="112" y="4820"/>
                    <a:pt x="223" y="4898"/>
                    <a:pt x="257" y="5009"/>
                  </a:cubicBezTo>
                  <a:lnTo>
                    <a:pt x="267" y="5032"/>
                  </a:lnTo>
                  <a:cubicBezTo>
                    <a:pt x="290" y="5121"/>
                    <a:pt x="379" y="5176"/>
                    <a:pt x="479" y="5176"/>
                  </a:cubicBezTo>
                  <a:lnTo>
                    <a:pt x="3574" y="5176"/>
                  </a:lnTo>
                  <a:cubicBezTo>
                    <a:pt x="3696" y="5176"/>
                    <a:pt x="3796" y="5087"/>
                    <a:pt x="3796" y="4953"/>
                  </a:cubicBezTo>
                  <a:lnTo>
                    <a:pt x="3796" y="4018"/>
                  </a:lnTo>
                  <a:cubicBezTo>
                    <a:pt x="3329" y="2749"/>
                    <a:pt x="3785" y="300"/>
                    <a:pt x="3796" y="211"/>
                  </a:cubicBezTo>
                  <a:cubicBezTo>
                    <a:pt x="3796" y="89"/>
                    <a:pt x="3696" y="0"/>
                    <a:pt x="3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6474494" y="1452425"/>
              <a:ext cx="337123" cy="236279"/>
            </a:xfrm>
            <a:custGeom>
              <a:avLst/>
              <a:gdLst/>
              <a:ahLst/>
              <a:cxnLst/>
              <a:rect l="l" t="t" r="r" b="b"/>
              <a:pathLst>
                <a:path w="7592" h="5321" extrusionOk="0">
                  <a:moveTo>
                    <a:pt x="223" y="0"/>
                  </a:moveTo>
                  <a:cubicBezTo>
                    <a:pt x="100" y="0"/>
                    <a:pt x="0" y="101"/>
                    <a:pt x="0" y="223"/>
                  </a:cubicBezTo>
                  <a:lnTo>
                    <a:pt x="0" y="4509"/>
                  </a:lnTo>
                  <a:cubicBezTo>
                    <a:pt x="0" y="4631"/>
                    <a:pt x="100" y="4731"/>
                    <a:pt x="223" y="4731"/>
                  </a:cubicBezTo>
                  <a:lnTo>
                    <a:pt x="2749" y="4731"/>
                  </a:lnTo>
                  <a:cubicBezTo>
                    <a:pt x="3094" y="4731"/>
                    <a:pt x="3428" y="4920"/>
                    <a:pt x="3606" y="5209"/>
                  </a:cubicBezTo>
                  <a:lnTo>
                    <a:pt x="3606" y="5221"/>
                  </a:lnTo>
                  <a:cubicBezTo>
                    <a:pt x="3651" y="5288"/>
                    <a:pt x="3718" y="5321"/>
                    <a:pt x="3795" y="5321"/>
                  </a:cubicBezTo>
                  <a:cubicBezTo>
                    <a:pt x="3874" y="5321"/>
                    <a:pt x="3940" y="5288"/>
                    <a:pt x="3985" y="5221"/>
                  </a:cubicBezTo>
                  <a:cubicBezTo>
                    <a:pt x="4163" y="4932"/>
                    <a:pt x="4485" y="4742"/>
                    <a:pt x="4831" y="4742"/>
                  </a:cubicBezTo>
                  <a:lnTo>
                    <a:pt x="7369" y="4742"/>
                  </a:lnTo>
                  <a:cubicBezTo>
                    <a:pt x="7491" y="4742"/>
                    <a:pt x="7591" y="4653"/>
                    <a:pt x="7591" y="4519"/>
                  </a:cubicBezTo>
                  <a:lnTo>
                    <a:pt x="7591" y="223"/>
                  </a:lnTo>
                  <a:cubicBezTo>
                    <a:pt x="7591" y="101"/>
                    <a:pt x="7491" y="0"/>
                    <a:pt x="7369" y="0"/>
                  </a:cubicBezTo>
                  <a:lnTo>
                    <a:pt x="4742" y="0"/>
                  </a:lnTo>
                  <a:cubicBezTo>
                    <a:pt x="4396" y="0"/>
                    <a:pt x="4052" y="134"/>
                    <a:pt x="3795" y="368"/>
                  </a:cubicBezTo>
                  <a:cubicBezTo>
                    <a:pt x="3540" y="134"/>
                    <a:pt x="3194" y="0"/>
                    <a:pt x="2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6643011" y="1452425"/>
              <a:ext cx="168606" cy="236279"/>
            </a:xfrm>
            <a:custGeom>
              <a:avLst/>
              <a:gdLst/>
              <a:ahLst/>
              <a:cxnLst/>
              <a:rect l="l" t="t" r="r" b="b"/>
              <a:pathLst>
                <a:path w="3797" h="5321" extrusionOk="0">
                  <a:moveTo>
                    <a:pt x="947" y="0"/>
                  </a:moveTo>
                  <a:cubicBezTo>
                    <a:pt x="601" y="0"/>
                    <a:pt x="257" y="134"/>
                    <a:pt x="0" y="368"/>
                  </a:cubicBezTo>
                  <a:lnTo>
                    <a:pt x="0" y="5321"/>
                  </a:lnTo>
                  <a:cubicBezTo>
                    <a:pt x="79" y="5321"/>
                    <a:pt x="145" y="5288"/>
                    <a:pt x="190" y="5221"/>
                  </a:cubicBezTo>
                  <a:cubicBezTo>
                    <a:pt x="368" y="4932"/>
                    <a:pt x="690" y="4742"/>
                    <a:pt x="1036" y="4742"/>
                  </a:cubicBezTo>
                  <a:lnTo>
                    <a:pt x="3574" y="4742"/>
                  </a:lnTo>
                  <a:cubicBezTo>
                    <a:pt x="3696" y="4742"/>
                    <a:pt x="3796" y="4653"/>
                    <a:pt x="3796" y="4519"/>
                  </a:cubicBezTo>
                  <a:lnTo>
                    <a:pt x="3796" y="223"/>
                  </a:lnTo>
                  <a:cubicBezTo>
                    <a:pt x="3796" y="101"/>
                    <a:pt x="3696" y="0"/>
                    <a:pt x="3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6717656" y="1595276"/>
              <a:ext cx="61812" cy="19805"/>
            </a:xfrm>
            <a:custGeom>
              <a:avLst/>
              <a:gdLst/>
              <a:ahLst/>
              <a:cxnLst/>
              <a:rect l="l" t="t" r="r" b="b"/>
              <a:pathLst>
                <a:path w="1392" h="446" extrusionOk="0">
                  <a:moveTo>
                    <a:pt x="223" y="0"/>
                  </a:moveTo>
                  <a:cubicBezTo>
                    <a:pt x="100" y="0"/>
                    <a:pt x="0" y="100"/>
                    <a:pt x="0" y="223"/>
                  </a:cubicBezTo>
                  <a:cubicBezTo>
                    <a:pt x="0" y="345"/>
                    <a:pt x="100" y="446"/>
                    <a:pt x="223" y="446"/>
                  </a:cubicBezTo>
                  <a:lnTo>
                    <a:pt x="1169" y="446"/>
                  </a:lnTo>
                  <a:cubicBezTo>
                    <a:pt x="1292" y="446"/>
                    <a:pt x="1391" y="345"/>
                    <a:pt x="1391" y="223"/>
                  </a:cubicBezTo>
                  <a:cubicBezTo>
                    <a:pt x="1391" y="100"/>
                    <a:pt x="1292" y="0"/>
                    <a:pt x="1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6675160" y="1548296"/>
              <a:ext cx="104307" cy="19805"/>
            </a:xfrm>
            <a:custGeom>
              <a:avLst/>
              <a:gdLst/>
              <a:ahLst/>
              <a:cxnLst/>
              <a:rect l="l" t="t" r="r" b="b"/>
              <a:pathLst>
                <a:path w="2349" h="446" extrusionOk="0">
                  <a:moveTo>
                    <a:pt x="223" y="0"/>
                  </a:moveTo>
                  <a:cubicBezTo>
                    <a:pt x="100" y="0"/>
                    <a:pt x="0" y="101"/>
                    <a:pt x="0" y="223"/>
                  </a:cubicBezTo>
                  <a:cubicBezTo>
                    <a:pt x="0" y="357"/>
                    <a:pt x="100" y="446"/>
                    <a:pt x="223" y="446"/>
                  </a:cubicBezTo>
                  <a:lnTo>
                    <a:pt x="2126" y="446"/>
                  </a:lnTo>
                  <a:cubicBezTo>
                    <a:pt x="2249" y="446"/>
                    <a:pt x="2348" y="357"/>
                    <a:pt x="2348" y="223"/>
                  </a:cubicBezTo>
                  <a:cubicBezTo>
                    <a:pt x="2348" y="101"/>
                    <a:pt x="2249" y="0"/>
                    <a:pt x="2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6675160" y="1500827"/>
              <a:ext cx="104307" cy="19849"/>
            </a:xfrm>
            <a:custGeom>
              <a:avLst/>
              <a:gdLst/>
              <a:ahLst/>
              <a:cxnLst/>
              <a:rect l="l" t="t" r="r" b="b"/>
              <a:pathLst>
                <a:path w="2349" h="447" extrusionOk="0">
                  <a:moveTo>
                    <a:pt x="223" y="1"/>
                  </a:moveTo>
                  <a:cubicBezTo>
                    <a:pt x="100" y="1"/>
                    <a:pt x="0" y="101"/>
                    <a:pt x="0" y="223"/>
                  </a:cubicBezTo>
                  <a:cubicBezTo>
                    <a:pt x="0" y="357"/>
                    <a:pt x="100" y="446"/>
                    <a:pt x="223" y="446"/>
                  </a:cubicBezTo>
                  <a:lnTo>
                    <a:pt x="2126" y="446"/>
                  </a:lnTo>
                  <a:cubicBezTo>
                    <a:pt x="2249" y="446"/>
                    <a:pt x="2348" y="357"/>
                    <a:pt x="2348" y="223"/>
                  </a:cubicBezTo>
                  <a:cubicBezTo>
                    <a:pt x="2348" y="101"/>
                    <a:pt x="2249" y="1"/>
                    <a:pt x="2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6506599" y="1595276"/>
              <a:ext cx="61812" cy="19805"/>
            </a:xfrm>
            <a:custGeom>
              <a:avLst/>
              <a:gdLst/>
              <a:ahLst/>
              <a:cxnLst/>
              <a:rect l="l" t="t" r="r" b="b"/>
              <a:pathLst>
                <a:path w="1392" h="446" extrusionOk="0">
                  <a:moveTo>
                    <a:pt x="223" y="0"/>
                  </a:moveTo>
                  <a:cubicBezTo>
                    <a:pt x="101" y="0"/>
                    <a:pt x="0" y="100"/>
                    <a:pt x="0" y="223"/>
                  </a:cubicBezTo>
                  <a:cubicBezTo>
                    <a:pt x="0" y="345"/>
                    <a:pt x="101" y="446"/>
                    <a:pt x="223" y="446"/>
                  </a:cubicBezTo>
                  <a:lnTo>
                    <a:pt x="1169" y="446"/>
                  </a:lnTo>
                  <a:cubicBezTo>
                    <a:pt x="1291" y="446"/>
                    <a:pt x="1392" y="345"/>
                    <a:pt x="1392" y="223"/>
                  </a:cubicBezTo>
                  <a:cubicBezTo>
                    <a:pt x="1392" y="100"/>
                    <a:pt x="1291" y="0"/>
                    <a:pt x="1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6506599" y="1548296"/>
              <a:ext cx="104352" cy="19805"/>
            </a:xfrm>
            <a:custGeom>
              <a:avLst/>
              <a:gdLst/>
              <a:ahLst/>
              <a:cxnLst/>
              <a:rect l="l" t="t" r="r" b="b"/>
              <a:pathLst>
                <a:path w="2350" h="446" extrusionOk="0">
                  <a:moveTo>
                    <a:pt x="223" y="0"/>
                  </a:moveTo>
                  <a:cubicBezTo>
                    <a:pt x="101" y="0"/>
                    <a:pt x="0" y="101"/>
                    <a:pt x="0" y="223"/>
                  </a:cubicBezTo>
                  <a:cubicBezTo>
                    <a:pt x="0" y="357"/>
                    <a:pt x="101" y="446"/>
                    <a:pt x="223" y="446"/>
                  </a:cubicBezTo>
                  <a:lnTo>
                    <a:pt x="2127" y="446"/>
                  </a:lnTo>
                  <a:cubicBezTo>
                    <a:pt x="2249" y="446"/>
                    <a:pt x="2349" y="357"/>
                    <a:pt x="2349" y="223"/>
                  </a:cubicBezTo>
                  <a:cubicBezTo>
                    <a:pt x="2349" y="101"/>
                    <a:pt x="2249" y="0"/>
                    <a:pt x="2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6506599" y="1500827"/>
              <a:ext cx="104352" cy="19849"/>
            </a:xfrm>
            <a:custGeom>
              <a:avLst/>
              <a:gdLst/>
              <a:ahLst/>
              <a:cxnLst/>
              <a:rect l="l" t="t" r="r" b="b"/>
              <a:pathLst>
                <a:path w="2350" h="447" extrusionOk="0">
                  <a:moveTo>
                    <a:pt x="223" y="1"/>
                  </a:moveTo>
                  <a:cubicBezTo>
                    <a:pt x="101" y="1"/>
                    <a:pt x="0" y="101"/>
                    <a:pt x="0" y="223"/>
                  </a:cubicBezTo>
                  <a:cubicBezTo>
                    <a:pt x="0" y="357"/>
                    <a:pt x="101" y="446"/>
                    <a:pt x="223" y="446"/>
                  </a:cubicBezTo>
                  <a:lnTo>
                    <a:pt x="2127" y="446"/>
                  </a:lnTo>
                  <a:cubicBezTo>
                    <a:pt x="2249" y="446"/>
                    <a:pt x="2349" y="357"/>
                    <a:pt x="2349" y="223"/>
                  </a:cubicBezTo>
                  <a:cubicBezTo>
                    <a:pt x="2349" y="101"/>
                    <a:pt x="2249" y="1"/>
                    <a:pt x="21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6579734" y="1620987"/>
              <a:ext cx="126599" cy="126554"/>
            </a:xfrm>
            <a:custGeom>
              <a:avLst/>
              <a:gdLst/>
              <a:ahLst/>
              <a:cxnLst/>
              <a:rect l="l" t="t" r="r" b="b"/>
              <a:pathLst>
                <a:path w="2851" h="2850" extrusionOk="0">
                  <a:moveTo>
                    <a:pt x="1425" y="0"/>
                  </a:moveTo>
                  <a:cubicBezTo>
                    <a:pt x="635" y="0"/>
                    <a:pt x="0" y="634"/>
                    <a:pt x="0" y="1425"/>
                  </a:cubicBezTo>
                  <a:cubicBezTo>
                    <a:pt x="0" y="2215"/>
                    <a:pt x="635" y="2850"/>
                    <a:pt x="1425" y="2850"/>
                  </a:cubicBezTo>
                  <a:cubicBezTo>
                    <a:pt x="2216" y="2850"/>
                    <a:pt x="2850" y="2215"/>
                    <a:pt x="2850" y="1425"/>
                  </a:cubicBezTo>
                  <a:cubicBezTo>
                    <a:pt x="2850" y="634"/>
                    <a:pt x="2216" y="0"/>
                    <a:pt x="1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6643011" y="1620987"/>
              <a:ext cx="63322" cy="126554"/>
            </a:xfrm>
            <a:custGeom>
              <a:avLst/>
              <a:gdLst/>
              <a:ahLst/>
              <a:cxnLst/>
              <a:rect l="l" t="t" r="r" b="b"/>
              <a:pathLst>
                <a:path w="1426" h="2850" extrusionOk="0">
                  <a:moveTo>
                    <a:pt x="0" y="0"/>
                  </a:moveTo>
                  <a:lnTo>
                    <a:pt x="0" y="2850"/>
                  </a:lnTo>
                  <a:cubicBezTo>
                    <a:pt x="791" y="2850"/>
                    <a:pt x="1425" y="2215"/>
                    <a:pt x="1425" y="1425"/>
                  </a:cubicBezTo>
                  <a:cubicBezTo>
                    <a:pt x="1425" y="634"/>
                    <a:pt x="79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6569831" y="1611084"/>
              <a:ext cx="179485" cy="178597"/>
            </a:xfrm>
            <a:custGeom>
              <a:avLst/>
              <a:gdLst/>
              <a:ahLst/>
              <a:cxnLst/>
              <a:rect l="l" t="t" r="r" b="b"/>
              <a:pathLst>
                <a:path w="4042" h="4022" extrusionOk="0">
                  <a:moveTo>
                    <a:pt x="1648" y="446"/>
                  </a:moveTo>
                  <a:cubicBezTo>
                    <a:pt x="2316" y="446"/>
                    <a:pt x="2850" y="991"/>
                    <a:pt x="2850" y="1648"/>
                  </a:cubicBezTo>
                  <a:cubicBezTo>
                    <a:pt x="2850" y="2304"/>
                    <a:pt x="2316" y="2850"/>
                    <a:pt x="1648" y="2850"/>
                  </a:cubicBezTo>
                  <a:cubicBezTo>
                    <a:pt x="980" y="2850"/>
                    <a:pt x="446" y="2316"/>
                    <a:pt x="446" y="1648"/>
                  </a:cubicBezTo>
                  <a:cubicBezTo>
                    <a:pt x="446" y="991"/>
                    <a:pt x="980" y="446"/>
                    <a:pt x="1648" y="446"/>
                  </a:cubicBezTo>
                  <a:close/>
                  <a:moveTo>
                    <a:pt x="1648" y="1"/>
                  </a:moveTo>
                  <a:cubicBezTo>
                    <a:pt x="736" y="1"/>
                    <a:pt x="1" y="746"/>
                    <a:pt x="1" y="1648"/>
                  </a:cubicBezTo>
                  <a:cubicBezTo>
                    <a:pt x="1" y="2561"/>
                    <a:pt x="736" y="3295"/>
                    <a:pt x="1648" y="3295"/>
                  </a:cubicBezTo>
                  <a:cubicBezTo>
                    <a:pt x="2027" y="3295"/>
                    <a:pt x="2372" y="3172"/>
                    <a:pt x="2639" y="2961"/>
                  </a:cubicBezTo>
                  <a:lnTo>
                    <a:pt x="3641" y="3963"/>
                  </a:lnTo>
                  <a:cubicBezTo>
                    <a:pt x="3686" y="4002"/>
                    <a:pt x="3744" y="4021"/>
                    <a:pt x="3801" y="4021"/>
                  </a:cubicBezTo>
                  <a:cubicBezTo>
                    <a:pt x="3858" y="4021"/>
                    <a:pt x="3914" y="4002"/>
                    <a:pt x="3953" y="3963"/>
                  </a:cubicBezTo>
                  <a:cubicBezTo>
                    <a:pt x="4042" y="3874"/>
                    <a:pt x="4042" y="3729"/>
                    <a:pt x="3953" y="3640"/>
                  </a:cubicBezTo>
                  <a:lnTo>
                    <a:pt x="2962" y="2650"/>
                  </a:lnTo>
                  <a:cubicBezTo>
                    <a:pt x="3174" y="2371"/>
                    <a:pt x="3296" y="2026"/>
                    <a:pt x="3296" y="1648"/>
                  </a:cubicBezTo>
                  <a:cubicBezTo>
                    <a:pt x="3296" y="746"/>
                    <a:pt x="2561" y="1"/>
                    <a:pt x="1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6643011" y="1611084"/>
              <a:ext cx="106306" cy="178597"/>
            </a:xfrm>
            <a:custGeom>
              <a:avLst/>
              <a:gdLst/>
              <a:ahLst/>
              <a:cxnLst/>
              <a:rect l="l" t="t" r="r" b="b"/>
              <a:pathLst>
                <a:path w="2394" h="4022" extrusionOk="0">
                  <a:moveTo>
                    <a:pt x="0" y="1"/>
                  </a:moveTo>
                  <a:lnTo>
                    <a:pt x="0" y="446"/>
                  </a:lnTo>
                  <a:cubicBezTo>
                    <a:pt x="668" y="446"/>
                    <a:pt x="1202" y="991"/>
                    <a:pt x="1202" y="1648"/>
                  </a:cubicBezTo>
                  <a:cubicBezTo>
                    <a:pt x="1202" y="2316"/>
                    <a:pt x="657" y="2850"/>
                    <a:pt x="0" y="2850"/>
                  </a:cubicBezTo>
                  <a:lnTo>
                    <a:pt x="0" y="3295"/>
                  </a:lnTo>
                  <a:cubicBezTo>
                    <a:pt x="379" y="3295"/>
                    <a:pt x="724" y="3172"/>
                    <a:pt x="991" y="2961"/>
                  </a:cubicBezTo>
                  <a:lnTo>
                    <a:pt x="1993" y="3963"/>
                  </a:lnTo>
                  <a:cubicBezTo>
                    <a:pt x="2038" y="4002"/>
                    <a:pt x="2096" y="4021"/>
                    <a:pt x="2153" y="4021"/>
                  </a:cubicBezTo>
                  <a:cubicBezTo>
                    <a:pt x="2210" y="4021"/>
                    <a:pt x="2266" y="4002"/>
                    <a:pt x="2305" y="3963"/>
                  </a:cubicBezTo>
                  <a:cubicBezTo>
                    <a:pt x="2394" y="3874"/>
                    <a:pt x="2394" y="3729"/>
                    <a:pt x="2305" y="3640"/>
                  </a:cubicBezTo>
                  <a:lnTo>
                    <a:pt x="1314" y="2650"/>
                  </a:lnTo>
                  <a:cubicBezTo>
                    <a:pt x="1526" y="2371"/>
                    <a:pt x="1648" y="2026"/>
                    <a:pt x="1648" y="1648"/>
                  </a:cubicBezTo>
                  <a:cubicBezTo>
                    <a:pt x="1648" y="746"/>
                    <a:pt x="913"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6" name="Google Shape;1376;p43"/>
          <p:cNvCxnSpPr>
            <a:stCxn id="1345" idx="2"/>
            <a:endCxn id="1338" idx="0"/>
          </p:cNvCxnSpPr>
          <p:nvPr/>
        </p:nvCxnSpPr>
        <p:spPr>
          <a:xfrm rot="5400000">
            <a:off x="2885000" y="912800"/>
            <a:ext cx="463200" cy="2914800"/>
          </a:xfrm>
          <a:prstGeom prst="bentConnector3">
            <a:avLst>
              <a:gd name="adj1" fmla="val 50015"/>
            </a:avLst>
          </a:prstGeom>
          <a:noFill/>
          <a:ln w="19050" cap="flat" cmpd="sng">
            <a:solidFill>
              <a:schemeClr val="accent2"/>
            </a:solidFill>
            <a:prstDash val="solid"/>
            <a:round/>
            <a:headEnd type="oval" w="med" len="med"/>
            <a:tailEnd type="oval" w="med" len="med"/>
          </a:ln>
        </p:spPr>
      </p:cxnSp>
      <p:cxnSp>
        <p:nvCxnSpPr>
          <p:cNvPr id="1377" name="Google Shape;1377;p43"/>
          <p:cNvCxnSpPr>
            <a:stCxn id="1345" idx="2"/>
            <a:endCxn id="1339" idx="0"/>
          </p:cNvCxnSpPr>
          <p:nvPr/>
        </p:nvCxnSpPr>
        <p:spPr>
          <a:xfrm rot="5400000">
            <a:off x="3855950" y="1883750"/>
            <a:ext cx="463200" cy="972900"/>
          </a:xfrm>
          <a:prstGeom prst="bentConnector3">
            <a:avLst>
              <a:gd name="adj1" fmla="val 50015"/>
            </a:avLst>
          </a:prstGeom>
          <a:noFill/>
          <a:ln w="19050" cap="flat" cmpd="sng">
            <a:solidFill>
              <a:schemeClr val="accent2"/>
            </a:solidFill>
            <a:prstDash val="solid"/>
            <a:round/>
            <a:headEnd type="oval" w="med" len="med"/>
            <a:tailEnd type="oval" w="med" len="med"/>
          </a:ln>
        </p:spPr>
      </p:cxnSp>
      <p:cxnSp>
        <p:nvCxnSpPr>
          <p:cNvPr id="1378" name="Google Shape;1378;p43"/>
          <p:cNvCxnSpPr>
            <a:stCxn id="1345" idx="2"/>
            <a:endCxn id="1340" idx="0"/>
          </p:cNvCxnSpPr>
          <p:nvPr/>
        </p:nvCxnSpPr>
        <p:spPr>
          <a:xfrm rot="-5400000" flipH="1">
            <a:off x="4836950" y="1875650"/>
            <a:ext cx="463200" cy="989100"/>
          </a:xfrm>
          <a:prstGeom prst="bentConnector3">
            <a:avLst>
              <a:gd name="adj1" fmla="val 50015"/>
            </a:avLst>
          </a:prstGeom>
          <a:noFill/>
          <a:ln w="19050" cap="flat" cmpd="sng">
            <a:solidFill>
              <a:schemeClr val="accent2"/>
            </a:solidFill>
            <a:prstDash val="solid"/>
            <a:round/>
            <a:headEnd type="oval" w="med" len="med"/>
            <a:tailEnd type="oval" w="med" len="med"/>
          </a:ln>
        </p:spPr>
      </p:cxnSp>
      <p:cxnSp>
        <p:nvCxnSpPr>
          <p:cNvPr id="1379" name="Google Shape;1379;p43"/>
          <p:cNvCxnSpPr>
            <a:stCxn id="1345" idx="2"/>
            <a:endCxn id="1341" idx="0"/>
          </p:cNvCxnSpPr>
          <p:nvPr/>
        </p:nvCxnSpPr>
        <p:spPr>
          <a:xfrm rot="-5400000" flipH="1">
            <a:off x="5797850" y="914750"/>
            <a:ext cx="463200" cy="2910900"/>
          </a:xfrm>
          <a:prstGeom prst="bentConnector3">
            <a:avLst>
              <a:gd name="adj1" fmla="val 50015"/>
            </a:avLst>
          </a:prstGeom>
          <a:noFill/>
          <a:ln w="19050" cap="flat" cmpd="sng">
            <a:solidFill>
              <a:schemeClr val="accent2"/>
            </a:solidFill>
            <a:prstDash val="solid"/>
            <a:round/>
            <a:headEnd type="oval" w="med" len="med"/>
            <a:tailEnd type="oval" w="med" len="med"/>
          </a:ln>
        </p:spPr>
      </p:cxnSp>
      <p:grpSp>
        <p:nvGrpSpPr>
          <p:cNvPr id="1380" name="Google Shape;1380;p43"/>
          <p:cNvGrpSpPr/>
          <p:nvPr/>
        </p:nvGrpSpPr>
        <p:grpSpPr>
          <a:xfrm>
            <a:off x="3316692" y="2650528"/>
            <a:ext cx="588954" cy="572699"/>
            <a:chOff x="7066103" y="4265844"/>
            <a:chExt cx="337123" cy="337656"/>
          </a:xfrm>
        </p:grpSpPr>
        <p:sp>
          <p:nvSpPr>
            <p:cNvPr id="1381" name="Google Shape;1381;p43"/>
            <p:cNvSpPr/>
            <p:nvPr/>
          </p:nvSpPr>
          <p:spPr>
            <a:xfrm>
              <a:off x="7066103" y="4534717"/>
              <a:ext cx="337123" cy="68783"/>
            </a:xfrm>
            <a:custGeom>
              <a:avLst/>
              <a:gdLst/>
              <a:ahLst/>
              <a:cxnLst/>
              <a:rect l="l" t="t" r="r" b="b"/>
              <a:pathLst>
                <a:path w="7592" h="1549" extrusionOk="0">
                  <a:moveTo>
                    <a:pt x="3797" y="1"/>
                  </a:moveTo>
                  <a:lnTo>
                    <a:pt x="223" y="357"/>
                  </a:lnTo>
                  <a:cubicBezTo>
                    <a:pt x="101" y="357"/>
                    <a:pt x="0" y="457"/>
                    <a:pt x="0" y="579"/>
                  </a:cubicBezTo>
                  <a:lnTo>
                    <a:pt x="0" y="880"/>
                  </a:lnTo>
                  <a:cubicBezTo>
                    <a:pt x="0" y="1247"/>
                    <a:pt x="301" y="1548"/>
                    <a:pt x="668" y="1548"/>
                  </a:cubicBezTo>
                  <a:lnTo>
                    <a:pt x="6924" y="1548"/>
                  </a:lnTo>
                  <a:cubicBezTo>
                    <a:pt x="7292" y="1548"/>
                    <a:pt x="7592" y="1247"/>
                    <a:pt x="7592" y="880"/>
                  </a:cubicBezTo>
                  <a:lnTo>
                    <a:pt x="7592" y="579"/>
                  </a:lnTo>
                  <a:cubicBezTo>
                    <a:pt x="7592" y="457"/>
                    <a:pt x="7492" y="357"/>
                    <a:pt x="7369" y="357"/>
                  </a:cubicBezTo>
                  <a:lnTo>
                    <a:pt x="37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7234665" y="4550525"/>
              <a:ext cx="168561" cy="52975"/>
            </a:xfrm>
            <a:custGeom>
              <a:avLst/>
              <a:gdLst/>
              <a:ahLst/>
              <a:cxnLst/>
              <a:rect l="l" t="t" r="r" b="b"/>
              <a:pathLst>
                <a:path w="3796" h="1193" extrusionOk="0">
                  <a:moveTo>
                    <a:pt x="1" y="1"/>
                  </a:moveTo>
                  <a:lnTo>
                    <a:pt x="1" y="1192"/>
                  </a:lnTo>
                  <a:lnTo>
                    <a:pt x="3128" y="1192"/>
                  </a:lnTo>
                  <a:cubicBezTo>
                    <a:pt x="3496" y="1192"/>
                    <a:pt x="3796" y="891"/>
                    <a:pt x="3796" y="524"/>
                  </a:cubicBezTo>
                  <a:lnTo>
                    <a:pt x="3796" y="223"/>
                  </a:lnTo>
                  <a:cubicBezTo>
                    <a:pt x="3796" y="101"/>
                    <a:pt x="3696" y="1"/>
                    <a:pt x="3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7086840" y="4329121"/>
              <a:ext cx="295648" cy="211590"/>
            </a:xfrm>
            <a:custGeom>
              <a:avLst/>
              <a:gdLst/>
              <a:ahLst/>
              <a:cxnLst/>
              <a:rect l="l" t="t" r="r" b="b"/>
              <a:pathLst>
                <a:path w="6658" h="4765" extrusionOk="0">
                  <a:moveTo>
                    <a:pt x="446" y="0"/>
                  </a:moveTo>
                  <a:cubicBezTo>
                    <a:pt x="201" y="0"/>
                    <a:pt x="1" y="200"/>
                    <a:pt x="1" y="445"/>
                  </a:cubicBezTo>
                  <a:lnTo>
                    <a:pt x="1" y="4764"/>
                  </a:lnTo>
                  <a:lnTo>
                    <a:pt x="6657" y="4764"/>
                  </a:lnTo>
                  <a:lnTo>
                    <a:pt x="6657" y="445"/>
                  </a:lnTo>
                  <a:cubicBezTo>
                    <a:pt x="6657" y="200"/>
                    <a:pt x="6457" y="0"/>
                    <a:pt x="6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7234665" y="4329121"/>
              <a:ext cx="147824" cy="211590"/>
            </a:xfrm>
            <a:custGeom>
              <a:avLst/>
              <a:gdLst/>
              <a:ahLst/>
              <a:cxnLst/>
              <a:rect l="l" t="t" r="r" b="b"/>
              <a:pathLst>
                <a:path w="3329" h="4765" extrusionOk="0">
                  <a:moveTo>
                    <a:pt x="1" y="0"/>
                  </a:moveTo>
                  <a:lnTo>
                    <a:pt x="1" y="4764"/>
                  </a:lnTo>
                  <a:lnTo>
                    <a:pt x="3328" y="4764"/>
                  </a:lnTo>
                  <a:lnTo>
                    <a:pt x="3328" y="445"/>
                  </a:lnTo>
                  <a:cubicBezTo>
                    <a:pt x="3328" y="200"/>
                    <a:pt x="3128" y="0"/>
                    <a:pt x="2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7076982" y="4319219"/>
              <a:ext cx="315364" cy="231350"/>
            </a:xfrm>
            <a:custGeom>
              <a:avLst/>
              <a:gdLst/>
              <a:ahLst/>
              <a:cxnLst/>
              <a:rect l="l" t="t" r="r" b="b"/>
              <a:pathLst>
                <a:path w="7102" h="5210" extrusionOk="0">
                  <a:moveTo>
                    <a:pt x="6434" y="446"/>
                  </a:moveTo>
                  <a:cubicBezTo>
                    <a:pt x="6557" y="446"/>
                    <a:pt x="6657" y="546"/>
                    <a:pt x="6657" y="668"/>
                  </a:cubicBezTo>
                  <a:lnTo>
                    <a:pt x="6657" y="4765"/>
                  </a:lnTo>
                  <a:lnTo>
                    <a:pt x="446" y="4765"/>
                  </a:lnTo>
                  <a:lnTo>
                    <a:pt x="446" y="668"/>
                  </a:lnTo>
                  <a:cubicBezTo>
                    <a:pt x="446" y="546"/>
                    <a:pt x="546" y="446"/>
                    <a:pt x="668" y="446"/>
                  </a:cubicBezTo>
                  <a:close/>
                  <a:moveTo>
                    <a:pt x="668" y="0"/>
                  </a:moveTo>
                  <a:cubicBezTo>
                    <a:pt x="301" y="0"/>
                    <a:pt x="0" y="301"/>
                    <a:pt x="0" y="668"/>
                  </a:cubicBezTo>
                  <a:lnTo>
                    <a:pt x="0" y="5210"/>
                  </a:lnTo>
                  <a:lnTo>
                    <a:pt x="7102" y="5210"/>
                  </a:lnTo>
                  <a:lnTo>
                    <a:pt x="7102" y="668"/>
                  </a:lnTo>
                  <a:cubicBezTo>
                    <a:pt x="7102" y="301"/>
                    <a:pt x="6802" y="0"/>
                    <a:pt x="6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7234665" y="4319219"/>
              <a:ext cx="157682" cy="231350"/>
            </a:xfrm>
            <a:custGeom>
              <a:avLst/>
              <a:gdLst/>
              <a:ahLst/>
              <a:cxnLst/>
              <a:rect l="l" t="t" r="r" b="b"/>
              <a:pathLst>
                <a:path w="3551" h="5210" extrusionOk="0">
                  <a:moveTo>
                    <a:pt x="1" y="0"/>
                  </a:moveTo>
                  <a:lnTo>
                    <a:pt x="1" y="446"/>
                  </a:lnTo>
                  <a:lnTo>
                    <a:pt x="2883" y="446"/>
                  </a:lnTo>
                  <a:cubicBezTo>
                    <a:pt x="3006" y="446"/>
                    <a:pt x="3106" y="546"/>
                    <a:pt x="3106" y="668"/>
                  </a:cubicBezTo>
                  <a:lnTo>
                    <a:pt x="3106" y="4765"/>
                  </a:lnTo>
                  <a:lnTo>
                    <a:pt x="1" y="4765"/>
                  </a:lnTo>
                  <a:lnTo>
                    <a:pt x="1" y="5210"/>
                  </a:lnTo>
                  <a:lnTo>
                    <a:pt x="3551" y="5210"/>
                  </a:lnTo>
                  <a:lnTo>
                    <a:pt x="3551" y="668"/>
                  </a:lnTo>
                  <a:cubicBezTo>
                    <a:pt x="3551" y="301"/>
                    <a:pt x="3251"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7119478" y="4265844"/>
              <a:ext cx="230373" cy="210613"/>
            </a:xfrm>
            <a:custGeom>
              <a:avLst/>
              <a:gdLst/>
              <a:ahLst/>
              <a:cxnLst/>
              <a:rect l="l" t="t" r="r" b="b"/>
              <a:pathLst>
                <a:path w="5188" h="4743" extrusionOk="0">
                  <a:moveTo>
                    <a:pt x="223" y="0"/>
                  </a:moveTo>
                  <a:cubicBezTo>
                    <a:pt x="101" y="0"/>
                    <a:pt x="1" y="101"/>
                    <a:pt x="1" y="223"/>
                  </a:cubicBezTo>
                  <a:lnTo>
                    <a:pt x="1" y="4041"/>
                  </a:lnTo>
                  <a:cubicBezTo>
                    <a:pt x="1" y="4163"/>
                    <a:pt x="101" y="4264"/>
                    <a:pt x="223" y="4264"/>
                  </a:cubicBezTo>
                  <a:lnTo>
                    <a:pt x="1648" y="4264"/>
                  </a:lnTo>
                  <a:cubicBezTo>
                    <a:pt x="1949" y="4264"/>
                    <a:pt x="2238" y="4408"/>
                    <a:pt x="2417" y="4653"/>
                  </a:cubicBezTo>
                  <a:cubicBezTo>
                    <a:pt x="2461" y="4709"/>
                    <a:pt x="2528" y="4742"/>
                    <a:pt x="2595" y="4742"/>
                  </a:cubicBezTo>
                  <a:cubicBezTo>
                    <a:pt x="2661" y="4742"/>
                    <a:pt x="2728" y="4709"/>
                    <a:pt x="2773" y="4653"/>
                  </a:cubicBezTo>
                  <a:cubicBezTo>
                    <a:pt x="2951" y="4408"/>
                    <a:pt x="3240" y="4264"/>
                    <a:pt x="3540" y="4264"/>
                  </a:cubicBezTo>
                  <a:lnTo>
                    <a:pt x="4965" y="4264"/>
                  </a:lnTo>
                  <a:cubicBezTo>
                    <a:pt x="5088" y="4264"/>
                    <a:pt x="5188" y="4163"/>
                    <a:pt x="5188" y="4041"/>
                  </a:cubicBezTo>
                  <a:lnTo>
                    <a:pt x="5188" y="223"/>
                  </a:lnTo>
                  <a:cubicBezTo>
                    <a:pt x="5188" y="101"/>
                    <a:pt x="5088" y="0"/>
                    <a:pt x="4965" y="0"/>
                  </a:cubicBezTo>
                  <a:lnTo>
                    <a:pt x="3540" y="0"/>
                  </a:lnTo>
                  <a:cubicBezTo>
                    <a:pt x="3196" y="0"/>
                    <a:pt x="2850" y="134"/>
                    <a:pt x="2595" y="368"/>
                  </a:cubicBezTo>
                  <a:cubicBezTo>
                    <a:pt x="2338" y="134"/>
                    <a:pt x="1994" y="0"/>
                    <a:pt x="1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7234665" y="4265844"/>
              <a:ext cx="115187" cy="210613"/>
            </a:xfrm>
            <a:custGeom>
              <a:avLst/>
              <a:gdLst/>
              <a:ahLst/>
              <a:cxnLst/>
              <a:rect l="l" t="t" r="r" b="b"/>
              <a:pathLst>
                <a:path w="2594" h="4743" extrusionOk="0">
                  <a:moveTo>
                    <a:pt x="946" y="0"/>
                  </a:moveTo>
                  <a:cubicBezTo>
                    <a:pt x="602" y="0"/>
                    <a:pt x="256" y="134"/>
                    <a:pt x="1" y="368"/>
                  </a:cubicBezTo>
                  <a:lnTo>
                    <a:pt x="1" y="4742"/>
                  </a:lnTo>
                  <a:cubicBezTo>
                    <a:pt x="67" y="4742"/>
                    <a:pt x="134" y="4709"/>
                    <a:pt x="179" y="4653"/>
                  </a:cubicBezTo>
                  <a:cubicBezTo>
                    <a:pt x="357" y="4408"/>
                    <a:pt x="646" y="4264"/>
                    <a:pt x="946" y="4264"/>
                  </a:cubicBezTo>
                  <a:lnTo>
                    <a:pt x="2371" y="4264"/>
                  </a:lnTo>
                  <a:cubicBezTo>
                    <a:pt x="2494" y="4264"/>
                    <a:pt x="2594" y="4163"/>
                    <a:pt x="2594" y="4041"/>
                  </a:cubicBezTo>
                  <a:lnTo>
                    <a:pt x="2594" y="223"/>
                  </a:lnTo>
                  <a:cubicBezTo>
                    <a:pt x="2594" y="101"/>
                    <a:pt x="2494" y="0"/>
                    <a:pt x="2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7166947" y="4493198"/>
              <a:ext cx="135480" cy="19805"/>
            </a:xfrm>
            <a:custGeom>
              <a:avLst/>
              <a:gdLst/>
              <a:ahLst/>
              <a:cxnLst/>
              <a:rect l="l" t="t" r="r" b="b"/>
              <a:pathLst>
                <a:path w="3051" h="446" extrusionOk="0">
                  <a:moveTo>
                    <a:pt x="223" y="1"/>
                  </a:moveTo>
                  <a:cubicBezTo>
                    <a:pt x="101" y="1"/>
                    <a:pt x="0" y="101"/>
                    <a:pt x="0" y="223"/>
                  </a:cubicBezTo>
                  <a:cubicBezTo>
                    <a:pt x="0" y="346"/>
                    <a:pt x="101" y="446"/>
                    <a:pt x="223" y="446"/>
                  </a:cubicBezTo>
                  <a:lnTo>
                    <a:pt x="2827" y="446"/>
                  </a:lnTo>
                  <a:cubicBezTo>
                    <a:pt x="2950" y="446"/>
                    <a:pt x="3050" y="346"/>
                    <a:pt x="3050" y="223"/>
                  </a:cubicBezTo>
                  <a:cubicBezTo>
                    <a:pt x="3050" y="101"/>
                    <a:pt x="2950" y="1"/>
                    <a:pt x="2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7234665" y="4493198"/>
              <a:ext cx="67762" cy="19805"/>
            </a:xfrm>
            <a:custGeom>
              <a:avLst/>
              <a:gdLst/>
              <a:ahLst/>
              <a:cxnLst/>
              <a:rect l="l" t="t" r="r" b="b"/>
              <a:pathLst>
                <a:path w="1526" h="446" extrusionOk="0">
                  <a:moveTo>
                    <a:pt x="1" y="1"/>
                  </a:moveTo>
                  <a:lnTo>
                    <a:pt x="1" y="446"/>
                  </a:lnTo>
                  <a:lnTo>
                    <a:pt x="1302" y="446"/>
                  </a:lnTo>
                  <a:cubicBezTo>
                    <a:pt x="1425" y="446"/>
                    <a:pt x="1525" y="346"/>
                    <a:pt x="1525" y="223"/>
                  </a:cubicBezTo>
                  <a:cubicBezTo>
                    <a:pt x="1525" y="101"/>
                    <a:pt x="1425"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7256424" y="4393375"/>
              <a:ext cx="61812" cy="19805"/>
            </a:xfrm>
            <a:custGeom>
              <a:avLst/>
              <a:gdLst/>
              <a:ahLst/>
              <a:cxnLst/>
              <a:rect l="l" t="t" r="r" b="b"/>
              <a:pathLst>
                <a:path w="1392" h="446" extrusionOk="0">
                  <a:moveTo>
                    <a:pt x="223" y="0"/>
                  </a:moveTo>
                  <a:cubicBezTo>
                    <a:pt x="100" y="0"/>
                    <a:pt x="0" y="89"/>
                    <a:pt x="0" y="223"/>
                  </a:cubicBezTo>
                  <a:cubicBezTo>
                    <a:pt x="0" y="346"/>
                    <a:pt x="100" y="445"/>
                    <a:pt x="223" y="445"/>
                  </a:cubicBezTo>
                  <a:lnTo>
                    <a:pt x="1169" y="445"/>
                  </a:lnTo>
                  <a:cubicBezTo>
                    <a:pt x="1292" y="445"/>
                    <a:pt x="1391" y="346"/>
                    <a:pt x="1391" y="223"/>
                  </a:cubicBezTo>
                  <a:cubicBezTo>
                    <a:pt x="1391" y="89"/>
                    <a:pt x="1292" y="0"/>
                    <a:pt x="1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7256424" y="4350835"/>
              <a:ext cx="61812" cy="19849"/>
            </a:xfrm>
            <a:custGeom>
              <a:avLst/>
              <a:gdLst/>
              <a:ahLst/>
              <a:cxnLst/>
              <a:rect l="l" t="t" r="r" b="b"/>
              <a:pathLst>
                <a:path w="1392" h="447" extrusionOk="0">
                  <a:moveTo>
                    <a:pt x="223" y="1"/>
                  </a:moveTo>
                  <a:cubicBezTo>
                    <a:pt x="100" y="1"/>
                    <a:pt x="0" y="102"/>
                    <a:pt x="0" y="224"/>
                  </a:cubicBezTo>
                  <a:cubicBezTo>
                    <a:pt x="0" y="346"/>
                    <a:pt x="100" y="446"/>
                    <a:pt x="223" y="446"/>
                  </a:cubicBezTo>
                  <a:lnTo>
                    <a:pt x="1169" y="446"/>
                  </a:lnTo>
                  <a:cubicBezTo>
                    <a:pt x="1292" y="446"/>
                    <a:pt x="1391" y="346"/>
                    <a:pt x="1391" y="224"/>
                  </a:cubicBezTo>
                  <a:cubicBezTo>
                    <a:pt x="1391" y="102"/>
                    <a:pt x="1292" y="1"/>
                    <a:pt x="1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7256424" y="4308872"/>
              <a:ext cx="61812" cy="19805"/>
            </a:xfrm>
            <a:custGeom>
              <a:avLst/>
              <a:gdLst/>
              <a:ahLst/>
              <a:cxnLst/>
              <a:rect l="l" t="t" r="r" b="b"/>
              <a:pathLst>
                <a:path w="1392" h="446" extrusionOk="0">
                  <a:moveTo>
                    <a:pt x="223" y="0"/>
                  </a:moveTo>
                  <a:cubicBezTo>
                    <a:pt x="100" y="0"/>
                    <a:pt x="0" y="100"/>
                    <a:pt x="0" y="223"/>
                  </a:cubicBezTo>
                  <a:cubicBezTo>
                    <a:pt x="0" y="345"/>
                    <a:pt x="100" y="445"/>
                    <a:pt x="223" y="445"/>
                  </a:cubicBezTo>
                  <a:lnTo>
                    <a:pt x="1169" y="445"/>
                  </a:lnTo>
                  <a:cubicBezTo>
                    <a:pt x="1292" y="445"/>
                    <a:pt x="1391" y="345"/>
                    <a:pt x="1391" y="223"/>
                  </a:cubicBezTo>
                  <a:cubicBezTo>
                    <a:pt x="1391" y="100"/>
                    <a:pt x="1292" y="0"/>
                    <a:pt x="1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7151139" y="4393375"/>
              <a:ext cx="61812" cy="19805"/>
            </a:xfrm>
            <a:custGeom>
              <a:avLst/>
              <a:gdLst/>
              <a:ahLst/>
              <a:cxnLst/>
              <a:rect l="l" t="t" r="r" b="b"/>
              <a:pathLst>
                <a:path w="1392" h="446" extrusionOk="0">
                  <a:moveTo>
                    <a:pt x="223" y="0"/>
                  </a:moveTo>
                  <a:cubicBezTo>
                    <a:pt x="101" y="0"/>
                    <a:pt x="0" y="89"/>
                    <a:pt x="0" y="223"/>
                  </a:cubicBezTo>
                  <a:cubicBezTo>
                    <a:pt x="0" y="346"/>
                    <a:pt x="101" y="445"/>
                    <a:pt x="223" y="445"/>
                  </a:cubicBezTo>
                  <a:lnTo>
                    <a:pt x="1169" y="445"/>
                  </a:lnTo>
                  <a:cubicBezTo>
                    <a:pt x="1291" y="445"/>
                    <a:pt x="1392" y="346"/>
                    <a:pt x="1392" y="223"/>
                  </a:cubicBezTo>
                  <a:cubicBezTo>
                    <a:pt x="1392" y="89"/>
                    <a:pt x="1291" y="0"/>
                    <a:pt x="1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7151139" y="4350835"/>
              <a:ext cx="61812" cy="19849"/>
            </a:xfrm>
            <a:custGeom>
              <a:avLst/>
              <a:gdLst/>
              <a:ahLst/>
              <a:cxnLst/>
              <a:rect l="l" t="t" r="r" b="b"/>
              <a:pathLst>
                <a:path w="1392" h="447" extrusionOk="0">
                  <a:moveTo>
                    <a:pt x="223" y="1"/>
                  </a:moveTo>
                  <a:cubicBezTo>
                    <a:pt x="101" y="1"/>
                    <a:pt x="0" y="102"/>
                    <a:pt x="0" y="224"/>
                  </a:cubicBezTo>
                  <a:cubicBezTo>
                    <a:pt x="0" y="346"/>
                    <a:pt x="101" y="446"/>
                    <a:pt x="223" y="446"/>
                  </a:cubicBezTo>
                  <a:lnTo>
                    <a:pt x="1169" y="446"/>
                  </a:lnTo>
                  <a:cubicBezTo>
                    <a:pt x="1291" y="446"/>
                    <a:pt x="1392" y="346"/>
                    <a:pt x="1392" y="224"/>
                  </a:cubicBezTo>
                  <a:cubicBezTo>
                    <a:pt x="1392" y="102"/>
                    <a:pt x="1291" y="1"/>
                    <a:pt x="1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7151139" y="4308872"/>
              <a:ext cx="61812" cy="19805"/>
            </a:xfrm>
            <a:custGeom>
              <a:avLst/>
              <a:gdLst/>
              <a:ahLst/>
              <a:cxnLst/>
              <a:rect l="l" t="t" r="r" b="b"/>
              <a:pathLst>
                <a:path w="1392" h="446" extrusionOk="0">
                  <a:moveTo>
                    <a:pt x="223" y="0"/>
                  </a:moveTo>
                  <a:cubicBezTo>
                    <a:pt x="101" y="0"/>
                    <a:pt x="0" y="100"/>
                    <a:pt x="0" y="223"/>
                  </a:cubicBezTo>
                  <a:cubicBezTo>
                    <a:pt x="0" y="345"/>
                    <a:pt x="101" y="445"/>
                    <a:pt x="223" y="445"/>
                  </a:cubicBezTo>
                  <a:lnTo>
                    <a:pt x="1169" y="445"/>
                  </a:lnTo>
                  <a:cubicBezTo>
                    <a:pt x="1291" y="445"/>
                    <a:pt x="1392" y="345"/>
                    <a:pt x="1392" y="223"/>
                  </a:cubicBezTo>
                  <a:cubicBezTo>
                    <a:pt x="1392" y="100"/>
                    <a:pt x="1291" y="0"/>
                    <a:pt x="1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7149898" y="2601931"/>
            <a:ext cx="669910" cy="669890"/>
            <a:chOff x="4107345" y="2155802"/>
            <a:chExt cx="337656" cy="337612"/>
          </a:xfrm>
        </p:grpSpPr>
        <p:sp>
          <p:nvSpPr>
            <p:cNvPr id="1398" name="Google Shape;1398;p43"/>
            <p:cNvSpPr/>
            <p:nvPr/>
          </p:nvSpPr>
          <p:spPr>
            <a:xfrm>
              <a:off x="4139006" y="2250696"/>
              <a:ext cx="274378" cy="231839"/>
            </a:xfrm>
            <a:custGeom>
              <a:avLst/>
              <a:gdLst/>
              <a:ahLst/>
              <a:cxnLst/>
              <a:rect l="l" t="t" r="r" b="b"/>
              <a:pathLst>
                <a:path w="6179" h="5221" extrusionOk="0">
                  <a:moveTo>
                    <a:pt x="3095" y="0"/>
                  </a:moveTo>
                  <a:cubicBezTo>
                    <a:pt x="1392" y="0"/>
                    <a:pt x="0" y="1380"/>
                    <a:pt x="0" y="3083"/>
                  </a:cubicBezTo>
                  <a:cubicBezTo>
                    <a:pt x="0" y="3283"/>
                    <a:pt x="22" y="3484"/>
                    <a:pt x="67" y="3684"/>
                  </a:cubicBezTo>
                  <a:cubicBezTo>
                    <a:pt x="134" y="4018"/>
                    <a:pt x="257" y="4341"/>
                    <a:pt x="423" y="4631"/>
                  </a:cubicBezTo>
                  <a:lnTo>
                    <a:pt x="2372" y="4631"/>
                  </a:lnTo>
                  <a:cubicBezTo>
                    <a:pt x="2405" y="4631"/>
                    <a:pt x="2438" y="4641"/>
                    <a:pt x="2471" y="4664"/>
                  </a:cubicBezTo>
                  <a:cubicBezTo>
                    <a:pt x="2494" y="4686"/>
                    <a:pt x="2516" y="4720"/>
                    <a:pt x="2527" y="4753"/>
                  </a:cubicBezTo>
                  <a:cubicBezTo>
                    <a:pt x="2550" y="4898"/>
                    <a:pt x="2627" y="5009"/>
                    <a:pt x="2728" y="5087"/>
                  </a:cubicBezTo>
                  <a:cubicBezTo>
                    <a:pt x="2827" y="5176"/>
                    <a:pt x="2950" y="5220"/>
                    <a:pt x="3095" y="5220"/>
                  </a:cubicBezTo>
                  <a:cubicBezTo>
                    <a:pt x="3228" y="5220"/>
                    <a:pt x="3362" y="5176"/>
                    <a:pt x="3462" y="5087"/>
                  </a:cubicBezTo>
                  <a:cubicBezTo>
                    <a:pt x="3562" y="5009"/>
                    <a:pt x="3629" y="4898"/>
                    <a:pt x="3663" y="4753"/>
                  </a:cubicBezTo>
                  <a:cubicBezTo>
                    <a:pt x="3673" y="4686"/>
                    <a:pt x="3740" y="4631"/>
                    <a:pt x="3819" y="4631"/>
                  </a:cubicBezTo>
                  <a:lnTo>
                    <a:pt x="5766" y="4631"/>
                  </a:lnTo>
                  <a:cubicBezTo>
                    <a:pt x="5934" y="4341"/>
                    <a:pt x="6056" y="4018"/>
                    <a:pt x="6122" y="3684"/>
                  </a:cubicBezTo>
                  <a:cubicBezTo>
                    <a:pt x="6156" y="3484"/>
                    <a:pt x="6178" y="3283"/>
                    <a:pt x="6178" y="3083"/>
                  </a:cubicBezTo>
                  <a:cubicBezTo>
                    <a:pt x="6178" y="1380"/>
                    <a:pt x="4798" y="0"/>
                    <a:pt x="30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4276395" y="2250696"/>
              <a:ext cx="136989" cy="231839"/>
            </a:xfrm>
            <a:custGeom>
              <a:avLst/>
              <a:gdLst/>
              <a:ahLst/>
              <a:cxnLst/>
              <a:rect l="l" t="t" r="r" b="b"/>
              <a:pathLst>
                <a:path w="3085" h="5221" extrusionOk="0">
                  <a:moveTo>
                    <a:pt x="1" y="0"/>
                  </a:moveTo>
                  <a:lnTo>
                    <a:pt x="1" y="5220"/>
                  </a:lnTo>
                  <a:cubicBezTo>
                    <a:pt x="134" y="5220"/>
                    <a:pt x="268" y="5176"/>
                    <a:pt x="368" y="5087"/>
                  </a:cubicBezTo>
                  <a:cubicBezTo>
                    <a:pt x="468" y="5009"/>
                    <a:pt x="535" y="4898"/>
                    <a:pt x="569" y="4753"/>
                  </a:cubicBezTo>
                  <a:cubicBezTo>
                    <a:pt x="579" y="4686"/>
                    <a:pt x="646" y="4631"/>
                    <a:pt x="725" y="4631"/>
                  </a:cubicBezTo>
                  <a:lnTo>
                    <a:pt x="2672" y="4631"/>
                  </a:lnTo>
                  <a:cubicBezTo>
                    <a:pt x="2840" y="4341"/>
                    <a:pt x="2962" y="4018"/>
                    <a:pt x="3028" y="3684"/>
                  </a:cubicBezTo>
                  <a:cubicBezTo>
                    <a:pt x="3062" y="3484"/>
                    <a:pt x="3084" y="3283"/>
                    <a:pt x="3084" y="3083"/>
                  </a:cubicBezTo>
                  <a:cubicBezTo>
                    <a:pt x="3084" y="1380"/>
                    <a:pt x="1704"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4129103" y="2240793"/>
              <a:ext cx="294183" cy="251599"/>
            </a:xfrm>
            <a:custGeom>
              <a:avLst/>
              <a:gdLst/>
              <a:ahLst/>
              <a:cxnLst/>
              <a:rect l="l" t="t" r="r" b="b"/>
              <a:pathLst>
                <a:path w="6625" h="5666" extrusionOk="0">
                  <a:moveTo>
                    <a:pt x="3318" y="446"/>
                  </a:moveTo>
                  <a:cubicBezTo>
                    <a:pt x="4898" y="446"/>
                    <a:pt x="6179" y="1725"/>
                    <a:pt x="6179" y="3306"/>
                  </a:cubicBezTo>
                  <a:cubicBezTo>
                    <a:pt x="6179" y="3496"/>
                    <a:pt x="6167" y="3685"/>
                    <a:pt x="6123" y="3863"/>
                  </a:cubicBezTo>
                  <a:cubicBezTo>
                    <a:pt x="6078" y="4130"/>
                    <a:pt x="5989" y="4386"/>
                    <a:pt x="5856" y="4631"/>
                  </a:cubicBezTo>
                  <a:lnTo>
                    <a:pt x="4042" y="4631"/>
                  </a:lnTo>
                  <a:cubicBezTo>
                    <a:pt x="3864" y="4631"/>
                    <a:pt x="3696" y="4765"/>
                    <a:pt x="3663" y="4931"/>
                  </a:cubicBezTo>
                  <a:cubicBezTo>
                    <a:pt x="3652" y="5020"/>
                    <a:pt x="3607" y="5087"/>
                    <a:pt x="3540" y="5143"/>
                  </a:cubicBezTo>
                  <a:cubicBezTo>
                    <a:pt x="3473" y="5198"/>
                    <a:pt x="3396" y="5221"/>
                    <a:pt x="3318" y="5221"/>
                  </a:cubicBezTo>
                  <a:cubicBezTo>
                    <a:pt x="3229" y="5221"/>
                    <a:pt x="3151" y="5198"/>
                    <a:pt x="3084" y="5143"/>
                  </a:cubicBezTo>
                  <a:cubicBezTo>
                    <a:pt x="3028" y="5087"/>
                    <a:pt x="2984" y="5020"/>
                    <a:pt x="2961" y="4931"/>
                  </a:cubicBezTo>
                  <a:cubicBezTo>
                    <a:pt x="2951" y="4854"/>
                    <a:pt x="2906" y="4775"/>
                    <a:pt x="2828" y="4720"/>
                  </a:cubicBezTo>
                  <a:cubicBezTo>
                    <a:pt x="2761" y="4664"/>
                    <a:pt x="2684" y="4631"/>
                    <a:pt x="2595" y="4631"/>
                  </a:cubicBezTo>
                  <a:lnTo>
                    <a:pt x="769" y="4631"/>
                  </a:lnTo>
                  <a:cubicBezTo>
                    <a:pt x="646" y="4386"/>
                    <a:pt x="557" y="4130"/>
                    <a:pt x="502" y="3863"/>
                  </a:cubicBezTo>
                  <a:cubicBezTo>
                    <a:pt x="468" y="3685"/>
                    <a:pt x="446" y="3496"/>
                    <a:pt x="446" y="3306"/>
                  </a:cubicBezTo>
                  <a:cubicBezTo>
                    <a:pt x="446" y="1725"/>
                    <a:pt x="1737" y="446"/>
                    <a:pt x="3318" y="446"/>
                  </a:cubicBezTo>
                  <a:close/>
                  <a:moveTo>
                    <a:pt x="3318" y="1"/>
                  </a:moveTo>
                  <a:cubicBezTo>
                    <a:pt x="2427" y="1"/>
                    <a:pt x="1603" y="345"/>
                    <a:pt x="980" y="969"/>
                  </a:cubicBezTo>
                  <a:cubicBezTo>
                    <a:pt x="346" y="1592"/>
                    <a:pt x="1" y="2427"/>
                    <a:pt x="1" y="3306"/>
                  </a:cubicBezTo>
                  <a:cubicBezTo>
                    <a:pt x="1" y="3518"/>
                    <a:pt x="23" y="3741"/>
                    <a:pt x="67" y="3941"/>
                  </a:cubicBezTo>
                  <a:cubicBezTo>
                    <a:pt x="134" y="4308"/>
                    <a:pt x="268" y="4642"/>
                    <a:pt x="446" y="4965"/>
                  </a:cubicBezTo>
                  <a:cubicBezTo>
                    <a:pt x="490" y="5032"/>
                    <a:pt x="557" y="5076"/>
                    <a:pt x="646" y="5076"/>
                  </a:cubicBezTo>
                  <a:lnTo>
                    <a:pt x="2538" y="5076"/>
                  </a:lnTo>
                  <a:cubicBezTo>
                    <a:pt x="2583" y="5232"/>
                    <a:pt x="2684" y="5376"/>
                    <a:pt x="2806" y="5488"/>
                  </a:cubicBezTo>
                  <a:cubicBezTo>
                    <a:pt x="2951" y="5599"/>
                    <a:pt x="3129" y="5666"/>
                    <a:pt x="3318" y="5666"/>
                  </a:cubicBezTo>
                  <a:cubicBezTo>
                    <a:pt x="3496" y="5666"/>
                    <a:pt x="3685" y="5599"/>
                    <a:pt x="3819" y="5488"/>
                  </a:cubicBezTo>
                  <a:cubicBezTo>
                    <a:pt x="3953" y="5376"/>
                    <a:pt x="4042" y="5232"/>
                    <a:pt x="4086" y="5076"/>
                  </a:cubicBezTo>
                  <a:lnTo>
                    <a:pt x="5989" y="5076"/>
                  </a:lnTo>
                  <a:cubicBezTo>
                    <a:pt x="6067" y="5076"/>
                    <a:pt x="6145" y="5032"/>
                    <a:pt x="6179" y="4965"/>
                  </a:cubicBezTo>
                  <a:cubicBezTo>
                    <a:pt x="6368" y="4642"/>
                    <a:pt x="6490" y="4308"/>
                    <a:pt x="6568" y="3941"/>
                  </a:cubicBezTo>
                  <a:cubicBezTo>
                    <a:pt x="6602" y="3741"/>
                    <a:pt x="6624" y="3518"/>
                    <a:pt x="6624" y="3306"/>
                  </a:cubicBezTo>
                  <a:cubicBezTo>
                    <a:pt x="6624" y="2427"/>
                    <a:pt x="6279" y="1592"/>
                    <a:pt x="5655" y="969"/>
                  </a:cubicBezTo>
                  <a:cubicBezTo>
                    <a:pt x="5032" y="345"/>
                    <a:pt x="4197" y="1"/>
                    <a:pt x="3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4276395" y="2240793"/>
              <a:ext cx="146892" cy="251599"/>
            </a:xfrm>
            <a:custGeom>
              <a:avLst/>
              <a:gdLst/>
              <a:ahLst/>
              <a:cxnLst/>
              <a:rect l="l" t="t" r="r" b="b"/>
              <a:pathLst>
                <a:path w="3308" h="5666" extrusionOk="0">
                  <a:moveTo>
                    <a:pt x="1" y="1"/>
                  </a:moveTo>
                  <a:lnTo>
                    <a:pt x="1" y="446"/>
                  </a:lnTo>
                  <a:cubicBezTo>
                    <a:pt x="1581" y="446"/>
                    <a:pt x="2862" y="1725"/>
                    <a:pt x="2862" y="3306"/>
                  </a:cubicBezTo>
                  <a:cubicBezTo>
                    <a:pt x="2862" y="3496"/>
                    <a:pt x="2850" y="3685"/>
                    <a:pt x="2806" y="3863"/>
                  </a:cubicBezTo>
                  <a:cubicBezTo>
                    <a:pt x="2761" y="4130"/>
                    <a:pt x="2672" y="4386"/>
                    <a:pt x="2539" y="4631"/>
                  </a:cubicBezTo>
                  <a:lnTo>
                    <a:pt x="725" y="4631"/>
                  </a:lnTo>
                  <a:cubicBezTo>
                    <a:pt x="547" y="4631"/>
                    <a:pt x="379" y="4765"/>
                    <a:pt x="346" y="4931"/>
                  </a:cubicBezTo>
                  <a:cubicBezTo>
                    <a:pt x="335" y="5020"/>
                    <a:pt x="290" y="5087"/>
                    <a:pt x="223" y="5143"/>
                  </a:cubicBezTo>
                  <a:cubicBezTo>
                    <a:pt x="156" y="5198"/>
                    <a:pt x="79" y="5221"/>
                    <a:pt x="1" y="5221"/>
                  </a:cubicBezTo>
                  <a:lnTo>
                    <a:pt x="1" y="5666"/>
                  </a:lnTo>
                  <a:cubicBezTo>
                    <a:pt x="179" y="5666"/>
                    <a:pt x="368" y="5599"/>
                    <a:pt x="502" y="5488"/>
                  </a:cubicBezTo>
                  <a:cubicBezTo>
                    <a:pt x="636" y="5376"/>
                    <a:pt x="725" y="5232"/>
                    <a:pt x="769" y="5076"/>
                  </a:cubicBezTo>
                  <a:lnTo>
                    <a:pt x="2672" y="5076"/>
                  </a:lnTo>
                  <a:cubicBezTo>
                    <a:pt x="2750" y="5076"/>
                    <a:pt x="2828" y="5032"/>
                    <a:pt x="2862" y="4965"/>
                  </a:cubicBezTo>
                  <a:cubicBezTo>
                    <a:pt x="3051" y="4642"/>
                    <a:pt x="3173" y="4308"/>
                    <a:pt x="3251" y="3941"/>
                  </a:cubicBezTo>
                  <a:cubicBezTo>
                    <a:pt x="3285" y="3741"/>
                    <a:pt x="3307" y="3518"/>
                    <a:pt x="3307" y="3306"/>
                  </a:cubicBezTo>
                  <a:cubicBezTo>
                    <a:pt x="3307" y="2427"/>
                    <a:pt x="2962" y="1592"/>
                    <a:pt x="2338" y="969"/>
                  </a:cubicBezTo>
                  <a:cubicBezTo>
                    <a:pt x="1715" y="345"/>
                    <a:pt x="880"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4181502" y="2292658"/>
              <a:ext cx="189831" cy="189876"/>
            </a:xfrm>
            <a:custGeom>
              <a:avLst/>
              <a:gdLst/>
              <a:ahLst/>
              <a:cxnLst/>
              <a:rect l="l" t="t" r="r" b="b"/>
              <a:pathLst>
                <a:path w="4275" h="4276" extrusionOk="0">
                  <a:moveTo>
                    <a:pt x="2138" y="1"/>
                  </a:moveTo>
                  <a:cubicBezTo>
                    <a:pt x="958" y="1"/>
                    <a:pt x="0" y="958"/>
                    <a:pt x="0" y="2138"/>
                  </a:cubicBezTo>
                  <a:cubicBezTo>
                    <a:pt x="0" y="2350"/>
                    <a:pt x="23" y="2550"/>
                    <a:pt x="79" y="2739"/>
                  </a:cubicBezTo>
                  <a:cubicBezTo>
                    <a:pt x="190" y="3107"/>
                    <a:pt x="391" y="3429"/>
                    <a:pt x="658" y="3686"/>
                  </a:cubicBezTo>
                  <a:lnTo>
                    <a:pt x="1415" y="3686"/>
                  </a:lnTo>
                  <a:cubicBezTo>
                    <a:pt x="1448" y="3686"/>
                    <a:pt x="1481" y="3696"/>
                    <a:pt x="1514" y="3719"/>
                  </a:cubicBezTo>
                  <a:cubicBezTo>
                    <a:pt x="1537" y="3741"/>
                    <a:pt x="1559" y="3775"/>
                    <a:pt x="1570" y="3808"/>
                  </a:cubicBezTo>
                  <a:cubicBezTo>
                    <a:pt x="1593" y="3953"/>
                    <a:pt x="1670" y="4064"/>
                    <a:pt x="1771" y="4142"/>
                  </a:cubicBezTo>
                  <a:cubicBezTo>
                    <a:pt x="1870" y="4231"/>
                    <a:pt x="1993" y="4275"/>
                    <a:pt x="2138" y="4275"/>
                  </a:cubicBezTo>
                  <a:cubicBezTo>
                    <a:pt x="2271" y="4275"/>
                    <a:pt x="2405" y="4231"/>
                    <a:pt x="2505" y="4142"/>
                  </a:cubicBezTo>
                  <a:cubicBezTo>
                    <a:pt x="2605" y="4064"/>
                    <a:pt x="2672" y="3953"/>
                    <a:pt x="2706" y="3808"/>
                  </a:cubicBezTo>
                  <a:cubicBezTo>
                    <a:pt x="2716" y="3741"/>
                    <a:pt x="2783" y="3686"/>
                    <a:pt x="2862" y="3686"/>
                  </a:cubicBezTo>
                  <a:lnTo>
                    <a:pt x="3619" y="3686"/>
                  </a:lnTo>
                  <a:cubicBezTo>
                    <a:pt x="3886" y="3429"/>
                    <a:pt x="4086" y="3107"/>
                    <a:pt x="4186" y="2739"/>
                  </a:cubicBezTo>
                  <a:cubicBezTo>
                    <a:pt x="4242" y="2550"/>
                    <a:pt x="4275" y="2350"/>
                    <a:pt x="4275" y="2138"/>
                  </a:cubicBezTo>
                  <a:cubicBezTo>
                    <a:pt x="4275" y="958"/>
                    <a:pt x="3318" y="1"/>
                    <a:pt x="2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4276395" y="2292658"/>
              <a:ext cx="94938" cy="189876"/>
            </a:xfrm>
            <a:custGeom>
              <a:avLst/>
              <a:gdLst/>
              <a:ahLst/>
              <a:cxnLst/>
              <a:rect l="l" t="t" r="r" b="b"/>
              <a:pathLst>
                <a:path w="2138" h="4276" extrusionOk="0">
                  <a:moveTo>
                    <a:pt x="1" y="1"/>
                  </a:moveTo>
                  <a:lnTo>
                    <a:pt x="1" y="4275"/>
                  </a:lnTo>
                  <a:cubicBezTo>
                    <a:pt x="134" y="4275"/>
                    <a:pt x="268" y="4231"/>
                    <a:pt x="368" y="4142"/>
                  </a:cubicBezTo>
                  <a:cubicBezTo>
                    <a:pt x="468" y="4064"/>
                    <a:pt x="535" y="3953"/>
                    <a:pt x="569" y="3808"/>
                  </a:cubicBezTo>
                  <a:cubicBezTo>
                    <a:pt x="579" y="3741"/>
                    <a:pt x="646" y="3686"/>
                    <a:pt x="725" y="3686"/>
                  </a:cubicBezTo>
                  <a:lnTo>
                    <a:pt x="1482" y="3686"/>
                  </a:lnTo>
                  <a:cubicBezTo>
                    <a:pt x="1749" y="3429"/>
                    <a:pt x="1949" y="3107"/>
                    <a:pt x="2049" y="2739"/>
                  </a:cubicBezTo>
                  <a:cubicBezTo>
                    <a:pt x="2105" y="2550"/>
                    <a:pt x="2138" y="2350"/>
                    <a:pt x="2138" y="2138"/>
                  </a:cubicBezTo>
                  <a:cubicBezTo>
                    <a:pt x="2138" y="958"/>
                    <a:pt x="118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4171599" y="2282800"/>
              <a:ext cx="209636" cy="209592"/>
            </a:xfrm>
            <a:custGeom>
              <a:avLst/>
              <a:gdLst/>
              <a:ahLst/>
              <a:cxnLst/>
              <a:rect l="l" t="t" r="r" b="b"/>
              <a:pathLst>
                <a:path w="4721" h="4720" extrusionOk="0">
                  <a:moveTo>
                    <a:pt x="2361" y="446"/>
                  </a:moveTo>
                  <a:cubicBezTo>
                    <a:pt x="3419" y="446"/>
                    <a:pt x="4275" y="1303"/>
                    <a:pt x="4275" y="2360"/>
                  </a:cubicBezTo>
                  <a:cubicBezTo>
                    <a:pt x="4275" y="2550"/>
                    <a:pt x="4253" y="2728"/>
                    <a:pt x="4198" y="2894"/>
                  </a:cubicBezTo>
                  <a:cubicBezTo>
                    <a:pt x="4109" y="3195"/>
                    <a:pt x="3953" y="3463"/>
                    <a:pt x="3741" y="3685"/>
                  </a:cubicBezTo>
                  <a:lnTo>
                    <a:pt x="3085" y="3685"/>
                  </a:lnTo>
                  <a:cubicBezTo>
                    <a:pt x="2907" y="3685"/>
                    <a:pt x="2739" y="3819"/>
                    <a:pt x="2706" y="3985"/>
                  </a:cubicBezTo>
                  <a:cubicBezTo>
                    <a:pt x="2695" y="4074"/>
                    <a:pt x="2650" y="4141"/>
                    <a:pt x="2583" y="4197"/>
                  </a:cubicBezTo>
                  <a:cubicBezTo>
                    <a:pt x="2516" y="4252"/>
                    <a:pt x="2439" y="4275"/>
                    <a:pt x="2361" y="4275"/>
                  </a:cubicBezTo>
                  <a:cubicBezTo>
                    <a:pt x="2272" y="4275"/>
                    <a:pt x="2194" y="4252"/>
                    <a:pt x="2127" y="4197"/>
                  </a:cubicBezTo>
                  <a:cubicBezTo>
                    <a:pt x="2071" y="4141"/>
                    <a:pt x="2027" y="4074"/>
                    <a:pt x="2004" y="3985"/>
                  </a:cubicBezTo>
                  <a:cubicBezTo>
                    <a:pt x="1994" y="3908"/>
                    <a:pt x="1949" y="3829"/>
                    <a:pt x="1871" y="3774"/>
                  </a:cubicBezTo>
                  <a:cubicBezTo>
                    <a:pt x="1804" y="3718"/>
                    <a:pt x="1727" y="3685"/>
                    <a:pt x="1638" y="3685"/>
                  </a:cubicBezTo>
                  <a:lnTo>
                    <a:pt x="970" y="3685"/>
                  </a:lnTo>
                  <a:cubicBezTo>
                    <a:pt x="758" y="3463"/>
                    <a:pt x="602" y="3195"/>
                    <a:pt x="524" y="2894"/>
                  </a:cubicBezTo>
                  <a:cubicBezTo>
                    <a:pt x="468" y="2728"/>
                    <a:pt x="446" y="2550"/>
                    <a:pt x="446" y="2360"/>
                  </a:cubicBezTo>
                  <a:cubicBezTo>
                    <a:pt x="446" y="1303"/>
                    <a:pt x="1304" y="446"/>
                    <a:pt x="2361" y="446"/>
                  </a:cubicBezTo>
                  <a:close/>
                  <a:moveTo>
                    <a:pt x="2361" y="0"/>
                  </a:moveTo>
                  <a:cubicBezTo>
                    <a:pt x="1059" y="0"/>
                    <a:pt x="1" y="1058"/>
                    <a:pt x="1" y="2360"/>
                  </a:cubicBezTo>
                  <a:cubicBezTo>
                    <a:pt x="1" y="2583"/>
                    <a:pt x="35" y="2805"/>
                    <a:pt x="90" y="3017"/>
                  </a:cubicBezTo>
                  <a:cubicBezTo>
                    <a:pt x="201" y="3418"/>
                    <a:pt x="424" y="3774"/>
                    <a:pt x="725" y="4064"/>
                  </a:cubicBezTo>
                  <a:cubicBezTo>
                    <a:pt x="769" y="4108"/>
                    <a:pt x="825" y="4130"/>
                    <a:pt x="881" y="4130"/>
                  </a:cubicBezTo>
                  <a:lnTo>
                    <a:pt x="1581" y="4130"/>
                  </a:lnTo>
                  <a:cubicBezTo>
                    <a:pt x="1626" y="4286"/>
                    <a:pt x="1727" y="4430"/>
                    <a:pt x="1849" y="4542"/>
                  </a:cubicBezTo>
                  <a:cubicBezTo>
                    <a:pt x="1994" y="4653"/>
                    <a:pt x="2172" y="4720"/>
                    <a:pt x="2361" y="4720"/>
                  </a:cubicBezTo>
                  <a:cubicBezTo>
                    <a:pt x="2539" y="4720"/>
                    <a:pt x="2728" y="4653"/>
                    <a:pt x="2862" y="4542"/>
                  </a:cubicBezTo>
                  <a:cubicBezTo>
                    <a:pt x="2996" y="4430"/>
                    <a:pt x="3085" y="4286"/>
                    <a:pt x="3129" y="4130"/>
                  </a:cubicBezTo>
                  <a:lnTo>
                    <a:pt x="3842" y="4130"/>
                  </a:lnTo>
                  <a:cubicBezTo>
                    <a:pt x="3897" y="4130"/>
                    <a:pt x="3953" y="4108"/>
                    <a:pt x="3986" y="4064"/>
                  </a:cubicBezTo>
                  <a:cubicBezTo>
                    <a:pt x="4287" y="3774"/>
                    <a:pt x="4509" y="3418"/>
                    <a:pt x="4631" y="3017"/>
                  </a:cubicBezTo>
                  <a:cubicBezTo>
                    <a:pt x="4687" y="2805"/>
                    <a:pt x="4720" y="2583"/>
                    <a:pt x="4720" y="2360"/>
                  </a:cubicBezTo>
                  <a:cubicBezTo>
                    <a:pt x="4720" y="1058"/>
                    <a:pt x="3663" y="0"/>
                    <a:pt x="2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276395" y="2282800"/>
              <a:ext cx="104840" cy="209592"/>
            </a:xfrm>
            <a:custGeom>
              <a:avLst/>
              <a:gdLst/>
              <a:ahLst/>
              <a:cxnLst/>
              <a:rect l="l" t="t" r="r" b="b"/>
              <a:pathLst>
                <a:path w="2361" h="4720" extrusionOk="0">
                  <a:moveTo>
                    <a:pt x="1" y="0"/>
                  </a:moveTo>
                  <a:lnTo>
                    <a:pt x="1" y="446"/>
                  </a:lnTo>
                  <a:cubicBezTo>
                    <a:pt x="1059" y="446"/>
                    <a:pt x="1915" y="1303"/>
                    <a:pt x="1915" y="2360"/>
                  </a:cubicBezTo>
                  <a:cubicBezTo>
                    <a:pt x="1915" y="2550"/>
                    <a:pt x="1893" y="2728"/>
                    <a:pt x="1838" y="2894"/>
                  </a:cubicBezTo>
                  <a:cubicBezTo>
                    <a:pt x="1749" y="3195"/>
                    <a:pt x="1593" y="3463"/>
                    <a:pt x="1381" y="3685"/>
                  </a:cubicBezTo>
                  <a:lnTo>
                    <a:pt x="725" y="3685"/>
                  </a:lnTo>
                  <a:cubicBezTo>
                    <a:pt x="547" y="3685"/>
                    <a:pt x="379" y="3819"/>
                    <a:pt x="346" y="3985"/>
                  </a:cubicBezTo>
                  <a:cubicBezTo>
                    <a:pt x="335" y="4074"/>
                    <a:pt x="290" y="4141"/>
                    <a:pt x="223" y="4197"/>
                  </a:cubicBezTo>
                  <a:cubicBezTo>
                    <a:pt x="156" y="4252"/>
                    <a:pt x="79" y="4275"/>
                    <a:pt x="1" y="4275"/>
                  </a:cubicBezTo>
                  <a:lnTo>
                    <a:pt x="1" y="4720"/>
                  </a:lnTo>
                  <a:cubicBezTo>
                    <a:pt x="179" y="4720"/>
                    <a:pt x="368" y="4653"/>
                    <a:pt x="502" y="4542"/>
                  </a:cubicBezTo>
                  <a:cubicBezTo>
                    <a:pt x="636" y="4430"/>
                    <a:pt x="725" y="4286"/>
                    <a:pt x="769" y="4130"/>
                  </a:cubicBezTo>
                  <a:lnTo>
                    <a:pt x="1482" y="4130"/>
                  </a:lnTo>
                  <a:cubicBezTo>
                    <a:pt x="1537" y="4130"/>
                    <a:pt x="1593" y="4108"/>
                    <a:pt x="1626" y="4064"/>
                  </a:cubicBezTo>
                  <a:cubicBezTo>
                    <a:pt x="1927" y="3774"/>
                    <a:pt x="2149" y="3418"/>
                    <a:pt x="2271" y="3017"/>
                  </a:cubicBezTo>
                  <a:cubicBezTo>
                    <a:pt x="2327" y="2805"/>
                    <a:pt x="2360" y="2583"/>
                    <a:pt x="2360" y="2360"/>
                  </a:cubicBezTo>
                  <a:cubicBezTo>
                    <a:pt x="2360" y="1058"/>
                    <a:pt x="130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4223553" y="2335199"/>
              <a:ext cx="105284" cy="105329"/>
            </a:xfrm>
            <a:custGeom>
              <a:avLst/>
              <a:gdLst/>
              <a:ahLst/>
              <a:cxnLst/>
              <a:rect l="l" t="t" r="r" b="b"/>
              <a:pathLst>
                <a:path w="2371" h="2372" extrusionOk="0">
                  <a:moveTo>
                    <a:pt x="1191" y="0"/>
                  </a:moveTo>
                  <a:cubicBezTo>
                    <a:pt x="534" y="0"/>
                    <a:pt x="0" y="524"/>
                    <a:pt x="0" y="1180"/>
                  </a:cubicBezTo>
                  <a:cubicBezTo>
                    <a:pt x="0" y="1837"/>
                    <a:pt x="534" y="2372"/>
                    <a:pt x="1191" y="2372"/>
                  </a:cubicBezTo>
                  <a:cubicBezTo>
                    <a:pt x="1848" y="2372"/>
                    <a:pt x="2371" y="1837"/>
                    <a:pt x="2371" y="1180"/>
                  </a:cubicBezTo>
                  <a:cubicBezTo>
                    <a:pt x="2371" y="524"/>
                    <a:pt x="1848" y="0"/>
                    <a:pt x="1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4276395" y="2335199"/>
              <a:ext cx="52442" cy="105329"/>
            </a:xfrm>
            <a:custGeom>
              <a:avLst/>
              <a:gdLst/>
              <a:ahLst/>
              <a:cxnLst/>
              <a:rect l="l" t="t" r="r" b="b"/>
              <a:pathLst>
                <a:path w="1181" h="2372" extrusionOk="0">
                  <a:moveTo>
                    <a:pt x="1" y="0"/>
                  </a:moveTo>
                  <a:lnTo>
                    <a:pt x="1" y="2372"/>
                  </a:lnTo>
                  <a:cubicBezTo>
                    <a:pt x="658" y="2372"/>
                    <a:pt x="1181" y="1837"/>
                    <a:pt x="1181" y="1180"/>
                  </a:cubicBezTo>
                  <a:cubicBezTo>
                    <a:pt x="1181" y="524"/>
                    <a:pt x="658"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4213651" y="2325296"/>
              <a:ext cx="125089" cy="125133"/>
            </a:xfrm>
            <a:custGeom>
              <a:avLst/>
              <a:gdLst/>
              <a:ahLst/>
              <a:cxnLst/>
              <a:rect l="l" t="t" r="r" b="b"/>
              <a:pathLst>
                <a:path w="2817" h="2818" extrusionOk="0">
                  <a:moveTo>
                    <a:pt x="1414" y="446"/>
                  </a:moveTo>
                  <a:cubicBezTo>
                    <a:pt x="1948" y="446"/>
                    <a:pt x="2371" y="869"/>
                    <a:pt x="2371" y="1403"/>
                  </a:cubicBezTo>
                  <a:cubicBezTo>
                    <a:pt x="2371" y="1937"/>
                    <a:pt x="1948" y="2372"/>
                    <a:pt x="1414" y="2372"/>
                  </a:cubicBezTo>
                  <a:cubicBezTo>
                    <a:pt x="879" y="2372"/>
                    <a:pt x="446" y="1937"/>
                    <a:pt x="446" y="1403"/>
                  </a:cubicBezTo>
                  <a:cubicBezTo>
                    <a:pt x="446" y="869"/>
                    <a:pt x="879" y="446"/>
                    <a:pt x="1414" y="446"/>
                  </a:cubicBezTo>
                  <a:close/>
                  <a:moveTo>
                    <a:pt x="1414" y="1"/>
                  </a:moveTo>
                  <a:cubicBezTo>
                    <a:pt x="634" y="1"/>
                    <a:pt x="0" y="624"/>
                    <a:pt x="0" y="1403"/>
                  </a:cubicBezTo>
                  <a:cubicBezTo>
                    <a:pt x="0" y="2182"/>
                    <a:pt x="634" y="2817"/>
                    <a:pt x="1414" y="2817"/>
                  </a:cubicBezTo>
                  <a:cubicBezTo>
                    <a:pt x="2193" y="2817"/>
                    <a:pt x="2816" y="2182"/>
                    <a:pt x="2816" y="1403"/>
                  </a:cubicBezTo>
                  <a:cubicBezTo>
                    <a:pt x="2816" y="624"/>
                    <a:pt x="2193" y="1"/>
                    <a:pt x="1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4276395" y="2325296"/>
              <a:ext cx="62345" cy="125133"/>
            </a:xfrm>
            <a:custGeom>
              <a:avLst/>
              <a:gdLst/>
              <a:ahLst/>
              <a:cxnLst/>
              <a:rect l="l" t="t" r="r" b="b"/>
              <a:pathLst>
                <a:path w="1404" h="2818" extrusionOk="0">
                  <a:moveTo>
                    <a:pt x="1" y="1"/>
                  </a:moveTo>
                  <a:lnTo>
                    <a:pt x="1" y="446"/>
                  </a:lnTo>
                  <a:cubicBezTo>
                    <a:pt x="535" y="446"/>
                    <a:pt x="958" y="869"/>
                    <a:pt x="958" y="1403"/>
                  </a:cubicBezTo>
                  <a:cubicBezTo>
                    <a:pt x="958" y="1937"/>
                    <a:pt x="535" y="2372"/>
                    <a:pt x="1" y="2372"/>
                  </a:cubicBezTo>
                  <a:lnTo>
                    <a:pt x="1" y="2817"/>
                  </a:lnTo>
                  <a:cubicBezTo>
                    <a:pt x="780" y="2817"/>
                    <a:pt x="1403" y="2182"/>
                    <a:pt x="1403" y="1403"/>
                  </a:cubicBezTo>
                  <a:cubicBezTo>
                    <a:pt x="1403" y="624"/>
                    <a:pt x="780"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4118757" y="2367348"/>
              <a:ext cx="314876" cy="93428"/>
            </a:xfrm>
            <a:custGeom>
              <a:avLst/>
              <a:gdLst/>
              <a:ahLst/>
              <a:cxnLst/>
              <a:rect l="l" t="t" r="r" b="b"/>
              <a:pathLst>
                <a:path w="7091" h="2104" extrusionOk="0">
                  <a:moveTo>
                    <a:pt x="2727" y="0"/>
                  </a:moveTo>
                  <a:cubicBezTo>
                    <a:pt x="2616" y="0"/>
                    <a:pt x="2504" y="22"/>
                    <a:pt x="2405" y="55"/>
                  </a:cubicBezTo>
                  <a:lnTo>
                    <a:pt x="2282" y="89"/>
                  </a:lnTo>
                  <a:cubicBezTo>
                    <a:pt x="2015" y="178"/>
                    <a:pt x="1747" y="245"/>
                    <a:pt x="1480" y="290"/>
                  </a:cubicBezTo>
                  <a:cubicBezTo>
                    <a:pt x="1213" y="334"/>
                    <a:pt x="946" y="356"/>
                    <a:pt x="668" y="356"/>
                  </a:cubicBezTo>
                  <a:cubicBezTo>
                    <a:pt x="300" y="356"/>
                    <a:pt x="0" y="656"/>
                    <a:pt x="0" y="1024"/>
                  </a:cubicBezTo>
                  <a:lnTo>
                    <a:pt x="0" y="1525"/>
                  </a:lnTo>
                  <a:cubicBezTo>
                    <a:pt x="0" y="1648"/>
                    <a:pt x="100" y="1747"/>
                    <a:pt x="223" y="1747"/>
                  </a:cubicBezTo>
                  <a:lnTo>
                    <a:pt x="2694" y="1747"/>
                  </a:lnTo>
                  <a:cubicBezTo>
                    <a:pt x="2950" y="1747"/>
                    <a:pt x="3206" y="1859"/>
                    <a:pt x="3395" y="2037"/>
                  </a:cubicBezTo>
                  <a:cubicBezTo>
                    <a:pt x="3429" y="2081"/>
                    <a:pt x="3495" y="2103"/>
                    <a:pt x="3551" y="2103"/>
                  </a:cubicBezTo>
                  <a:cubicBezTo>
                    <a:pt x="3607" y="2103"/>
                    <a:pt x="3662" y="2081"/>
                    <a:pt x="3706" y="2037"/>
                  </a:cubicBezTo>
                  <a:cubicBezTo>
                    <a:pt x="3796" y="1948"/>
                    <a:pt x="3907" y="1881"/>
                    <a:pt x="4030" y="1826"/>
                  </a:cubicBezTo>
                  <a:cubicBezTo>
                    <a:pt x="4152" y="1781"/>
                    <a:pt x="4275" y="1747"/>
                    <a:pt x="4408" y="1747"/>
                  </a:cubicBezTo>
                  <a:lnTo>
                    <a:pt x="6868" y="1747"/>
                  </a:lnTo>
                  <a:cubicBezTo>
                    <a:pt x="7001" y="1747"/>
                    <a:pt x="7090" y="1648"/>
                    <a:pt x="7090" y="1525"/>
                  </a:cubicBezTo>
                  <a:lnTo>
                    <a:pt x="7090" y="1024"/>
                  </a:lnTo>
                  <a:cubicBezTo>
                    <a:pt x="7090" y="656"/>
                    <a:pt x="6801" y="356"/>
                    <a:pt x="6422" y="356"/>
                  </a:cubicBezTo>
                  <a:cubicBezTo>
                    <a:pt x="6155" y="356"/>
                    <a:pt x="5877" y="334"/>
                    <a:pt x="5610" y="290"/>
                  </a:cubicBezTo>
                  <a:cubicBezTo>
                    <a:pt x="5343" y="245"/>
                    <a:pt x="5076" y="178"/>
                    <a:pt x="4820" y="89"/>
                  </a:cubicBezTo>
                  <a:lnTo>
                    <a:pt x="4698" y="55"/>
                  </a:lnTo>
                  <a:cubicBezTo>
                    <a:pt x="4586" y="22"/>
                    <a:pt x="4475" y="0"/>
                    <a:pt x="4364" y="0"/>
                  </a:cubicBezTo>
                  <a:cubicBezTo>
                    <a:pt x="4085" y="0"/>
                    <a:pt x="3829" y="111"/>
                    <a:pt x="3629" y="300"/>
                  </a:cubicBezTo>
                  <a:cubicBezTo>
                    <a:pt x="3607" y="334"/>
                    <a:pt x="3573" y="367"/>
                    <a:pt x="3551" y="401"/>
                  </a:cubicBezTo>
                  <a:cubicBezTo>
                    <a:pt x="3528" y="367"/>
                    <a:pt x="3495" y="334"/>
                    <a:pt x="3462" y="300"/>
                  </a:cubicBezTo>
                  <a:cubicBezTo>
                    <a:pt x="3273" y="111"/>
                    <a:pt x="3006" y="0"/>
                    <a:pt x="2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4276395" y="2367348"/>
              <a:ext cx="157238" cy="93428"/>
            </a:xfrm>
            <a:custGeom>
              <a:avLst/>
              <a:gdLst/>
              <a:ahLst/>
              <a:cxnLst/>
              <a:rect l="l" t="t" r="r" b="b"/>
              <a:pathLst>
                <a:path w="3541" h="2104" extrusionOk="0">
                  <a:moveTo>
                    <a:pt x="814" y="0"/>
                  </a:moveTo>
                  <a:cubicBezTo>
                    <a:pt x="535" y="0"/>
                    <a:pt x="279" y="111"/>
                    <a:pt x="79" y="300"/>
                  </a:cubicBezTo>
                  <a:cubicBezTo>
                    <a:pt x="57" y="334"/>
                    <a:pt x="23" y="367"/>
                    <a:pt x="1" y="401"/>
                  </a:cubicBezTo>
                  <a:lnTo>
                    <a:pt x="1" y="2103"/>
                  </a:lnTo>
                  <a:cubicBezTo>
                    <a:pt x="57" y="2103"/>
                    <a:pt x="112" y="2081"/>
                    <a:pt x="156" y="2037"/>
                  </a:cubicBezTo>
                  <a:cubicBezTo>
                    <a:pt x="246" y="1948"/>
                    <a:pt x="357" y="1881"/>
                    <a:pt x="480" y="1826"/>
                  </a:cubicBezTo>
                  <a:cubicBezTo>
                    <a:pt x="602" y="1781"/>
                    <a:pt x="725" y="1747"/>
                    <a:pt x="858" y="1747"/>
                  </a:cubicBezTo>
                  <a:lnTo>
                    <a:pt x="3318" y="1747"/>
                  </a:lnTo>
                  <a:cubicBezTo>
                    <a:pt x="3451" y="1747"/>
                    <a:pt x="3540" y="1648"/>
                    <a:pt x="3540" y="1525"/>
                  </a:cubicBezTo>
                  <a:lnTo>
                    <a:pt x="3540" y="1024"/>
                  </a:lnTo>
                  <a:cubicBezTo>
                    <a:pt x="3540" y="656"/>
                    <a:pt x="3251" y="356"/>
                    <a:pt x="2872" y="356"/>
                  </a:cubicBezTo>
                  <a:cubicBezTo>
                    <a:pt x="2605" y="356"/>
                    <a:pt x="2327" y="334"/>
                    <a:pt x="2060" y="290"/>
                  </a:cubicBezTo>
                  <a:cubicBezTo>
                    <a:pt x="1793" y="245"/>
                    <a:pt x="1526" y="178"/>
                    <a:pt x="1270" y="89"/>
                  </a:cubicBezTo>
                  <a:lnTo>
                    <a:pt x="1148" y="55"/>
                  </a:lnTo>
                  <a:cubicBezTo>
                    <a:pt x="1036" y="22"/>
                    <a:pt x="92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4107345" y="2430092"/>
              <a:ext cx="337656" cy="63322"/>
            </a:xfrm>
            <a:custGeom>
              <a:avLst/>
              <a:gdLst/>
              <a:ahLst/>
              <a:cxnLst/>
              <a:rect l="l" t="t" r="r" b="b"/>
              <a:pathLst>
                <a:path w="7604" h="1426" extrusionOk="0">
                  <a:moveTo>
                    <a:pt x="223" y="0"/>
                  </a:moveTo>
                  <a:cubicBezTo>
                    <a:pt x="101" y="0"/>
                    <a:pt x="1" y="101"/>
                    <a:pt x="1" y="223"/>
                  </a:cubicBezTo>
                  <a:lnTo>
                    <a:pt x="1" y="591"/>
                  </a:lnTo>
                  <a:cubicBezTo>
                    <a:pt x="1" y="713"/>
                    <a:pt x="101" y="813"/>
                    <a:pt x="223" y="813"/>
                  </a:cubicBezTo>
                  <a:lnTo>
                    <a:pt x="3028" y="813"/>
                  </a:lnTo>
                  <a:cubicBezTo>
                    <a:pt x="3118" y="1170"/>
                    <a:pt x="3441" y="1425"/>
                    <a:pt x="3808" y="1425"/>
                  </a:cubicBezTo>
                  <a:cubicBezTo>
                    <a:pt x="4175" y="1425"/>
                    <a:pt x="4498" y="1170"/>
                    <a:pt x="4587" y="813"/>
                  </a:cubicBezTo>
                  <a:lnTo>
                    <a:pt x="7381" y="813"/>
                  </a:lnTo>
                  <a:cubicBezTo>
                    <a:pt x="7503" y="813"/>
                    <a:pt x="7604" y="713"/>
                    <a:pt x="7604" y="591"/>
                  </a:cubicBezTo>
                  <a:lnTo>
                    <a:pt x="7604" y="223"/>
                  </a:lnTo>
                  <a:cubicBezTo>
                    <a:pt x="7604" y="101"/>
                    <a:pt x="7503" y="0"/>
                    <a:pt x="7381" y="0"/>
                  </a:cubicBezTo>
                  <a:lnTo>
                    <a:pt x="4665" y="0"/>
                  </a:lnTo>
                  <a:cubicBezTo>
                    <a:pt x="4354" y="0"/>
                    <a:pt x="4053" y="101"/>
                    <a:pt x="3808" y="279"/>
                  </a:cubicBezTo>
                  <a:cubicBezTo>
                    <a:pt x="3563" y="101"/>
                    <a:pt x="3263" y="0"/>
                    <a:pt x="2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4276395" y="2430092"/>
              <a:ext cx="168606" cy="63322"/>
            </a:xfrm>
            <a:custGeom>
              <a:avLst/>
              <a:gdLst/>
              <a:ahLst/>
              <a:cxnLst/>
              <a:rect l="l" t="t" r="r" b="b"/>
              <a:pathLst>
                <a:path w="3797" h="1426" extrusionOk="0">
                  <a:moveTo>
                    <a:pt x="858" y="0"/>
                  </a:moveTo>
                  <a:cubicBezTo>
                    <a:pt x="547" y="0"/>
                    <a:pt x="246" y="101"/>
                    <a:pt x="1" y="279"/>
                  </a:cubicBezTo>
                  <a:lnTo>
                    <a:pt x="1" y="1425"/>
                  </a:lnTo>
                  <a:cubicBezTo>
                    <a:pt x="368" y="1425"/>
                    <a:pt x="691" y="1170"/>
                    <a:pt x="780" y="813"/>
                  </a:cubicBezTo>
                  <a:lnTo>
                    <a:pt x="3574" y="813"/>
                  </a:lnTo>
                  <a:cubicBezTo>
                    <a:pt x="3696" y="813"/>
                    <a:pt x="3797" y="713"/>
                    <a:pt x="3797" y="591"/>
                  </a:cubicBezTo>
                  <a:lnTo>
                    <a:pt x="3797" y="223"/>
                  </a:lnTo>
                  <a:cubicBezTo>
                    <a:pt x="3797" y="101"/>
                    <a:pt x="3696" y="0"/>
                    <a:pt x="3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4107345" y="2155802"/>
              <a:ext cx="84103" cy="94405"/>
            </a:xfrm>
            <a:custGeom>
              <a:avLst/>
              <a:gdLst/>
              <a:ahLst/>
              <a:cxnLst/>
              <a:rect l="l" t="t" r="r" b="b"/>
              <a:pathLst>
                <a:path w="1894" h="2126" extrusionOk="0">
                  <a:moveTo>
                    <a:pt x="958" y="0"/>
                  </a:moveTo>
                  <a:cubicBezTo>
                    <a:pt x="847" y="0"/>
                    <a:pt x="758" y="78"/>
                    <a:pt x="735" y="178"/>
                  </a:cubicBezTo>
                  <a:lnTo>
                    <a:pt x="735" y="189"/>
                  </a:lnTo>
                  <a:cubicBezTo>
                    <a:pt x="680" y="490"/>
                    <a:pt x="468" y="735"/>
                    <a:pt x="190" y="846"/>
                  </a:cubicBezTo>
                  <a:lnTo>
                    <a:pt x="146" y="857"/>
                  </a:lnTo>
                  <a:cubicBezTo>
                    <a:pt x="68" y="891"/>
                    <a:pt x="1" y="980"/>
                    <a:pt x="1" y="1069"/>
                  </a:cubicBezTo>
                  <a:cubicBezTo>
                    <a:pt x="1" y="1158"/>
                    <a:pt x="68" y="1247"/>
                    <a:pt x="146" y="1280"/>
                  </a:cubicBezTo>
                  <a:lnTo>
                    <a:pt x="190" y="1291"/>
                  </a:lnTo>
                  <a:cubicBezTo>
                    <a:pt x="480" y="1403"/>
                    <a:pt x="680" y="1647"/>
                    <a:pt x="735" y="1937"/>
                  </a:cubicBezTo>
                  <a:cubicBezTo>
                    <a:pt x="758" y="2048"/>
                    <a:pt x="847" y="2126"/>
                    <a:pt x="958" y="2126"/>
                  </a:cubicBezTo>
                  <a:cubicBezTo>
                    <a:pt x="1059" y="2126"/>
                    <a:pt x="1158" y="2048"/>
                    <a:pt x="1170" y="1948"/>
                  </a:cubicBezTo>
                  <a:lnTo>
                    <a:pt x="1181" y="1937"/>
                  </a:lnTo>
                  <a:cubicBezTo>
                    <a:pt x="1237" y="1647"/>
                    <a:pt x="1437" y="1403"/>
                    <a:pt x="1715" y="1291"/>
                  </a:cubicBezTo>
                  <a:lnTo>
                    <a:pt x="1749" y="1269"/>
                  </a:lnTo>
                  <a:cubicBezTo>
                    <a:pt x="1838" y="1235"/>
                    <a:pt x="1893" y="1158"/>
                    <a:pt x="1893" y="1069"/>
                  </a:cubicBezTo>
                  <a:cubicBezTo>
                    <a:pt x="1893" y="980"/>
                    <a:pt x="1838" y="891"/>
                    <a:pt x="1749" y="857"/>
                  </a:cubicBezTo>
                  <a:lnTo>
                    <a:pt x="1715" y="846"/>
                  </a:lnTo>
                  <a:cubicBezTo>
                    <a:pt x="1437" y="735"/>
                    <a:pt x="1237" y="490"/>
                    <a:pt x="1181" y="200"/>
                  </a:cubicBezTo>
                  <a:lnTo>
                    <a:pt x="1170" y="178"/>
                  </a:lnTo>
                  <a:cubicBezTo>
                    <a:pt x="1158" y="78"/>
                    <a:pt x="1059" y="0"/>
                    <a:pt x="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4361431" y="2177028"/>
              <a:ext cx="83570" cy="93961"/>
            </a:xfrm>
            <a:custGeom>
              <a:avLst/>
              <a:gdLst/>
              <a:ahLst/>
              <a:cxnLst/>
              <a:rect l="l" t="t" r="r" b="b"/>
              <a:pathLst>
                <a:path w="1882" h="2116" extrusionOk="0">
                  <a:moveTo>
                    <a:pt x="935" y="0"/>
                  </a:moveTo>
                  <a:cubicBezTo>
                    <a:pt x="824" y="0"/>
                    <a:pt x="735" y="67"/>
                    <a:pt x="713" y="178"/>
                  </a:cubicBezTo>
                  <a:lnTo>
                    <a:pt x="713" y="190"/>
                  </a:lnTo>
                  <a:cubicBezTo>
                    <a:pt x="657" y="490"/>
                    <a:pt x="457" y="735"/>
                    <a:pt x="168" y="846"/>
                  </a:cubicBezTo>
                  <a:lnTo>
                    <a:pt x="134" y="858"/>
                  </a:lnTo>
                  <a:cubicBezTo>
                    <a:pt x="56" y="891"/>
                    <a:pt x="0" y="969"/>
                    <a:pt x="0" y="1069"/>
                  </a:cubicBezTo>
                  <a:cubicBezTo>
                    <a:pt x="0" y="1158"/>
                    <a:pt x="56" y="1236"/>
                    <a:pt x="134" y="1269"/>
                  </a:cubicBezTo>
                  <a:lnTo>
                    <a:pt x="178" y="1281"/>
                  </a:lnTo>
                  <a:cubicBezTo>
                    <a:pt x="457" y="1392"/>
                    <a:pt x="657" y="1637"/>
                    <a:pt x="713" y="1937"/>
                  </a:cubicBezTo>
                  <a:cubicBezTo>
                    <a:pt x="735" y="2048"/>
                    <a:pt x="824" y="2115"/>
                    <a:pt x="935" y="2115"/>
                  </a:cubicBezTo>
                  <a:cubicBezTo>
                    <a:pt x="1036" y="2115"/>
                    <a:pt x="1136" y="2048"/>
                    <a:pt x="1147" y="1937"/>
                  </a:cubicBezTo>
                  <a:cubicBezTo>
                    <a:pt x="1214" y="1637"/>
                    <a:pt x="1414" y="1403"/>
                    <a:pt x="1692" y="1291"/>
                  </a:cubicBezTo>
                  <a:lnTo>
                    <a:pt x="1737" y="1269"/>
                  </a:lnTo>
                  <a:cubicBezTo>
                    <a:pt x="1826" y="1236"/>
                    <a:pt x="1882" y="1158"/>
                    <a:pt x="1882" y="1069"/>
                  </a:cubicBezTo>
                  <a:cubicBezTo>
                    <a:pt x="1882" y="969"/>
                    <a:pt x="1826" y="891"/>
                    <a:pt x="1737" y="858"/>
                  </a:cubicBezTo>
                  <a:lnTo>
                    <a:pt x="1704" y="836"/>
                  </a:lnTo>
                  <a:cubicBezTo>
                    <a:pt x="1414" y="735"/>
                    <a:pt x="1214" y="490"/>
                    <a:pt x="1158" y="190"/>
                  </a:cubicBezTo>
                  <a:lnTo>
                    <a:pt x="1147" y="178"/>
                  </a:lnTo>
                  <a:cubicBezTo>
                    <a:pt x="1136" y="67"/>
                    <a:pt x="1036"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43"/>
          <p:cNvGrpSpPr/>
          <p:nvPr/>
        </p:nvGrpSpPr>
        <p:grpSpPr>
          <a:xfrm>
            <a:off x="1437818" y="2703902"/>
            <a:ext cx="588940" cy="572690"/>
            <a:chOff x="1740774" y="3605496"/>
            <a:chExt cx="337656" cy="251643"/>
          </a:xfrm>
        </p:grpSpPr>
        <p:sp>
          <p:nvSpPr>
            <p:cNvPr id="1417" name="Google Shape;1417;p43"/>
            <p:cNvSpPr/>
            <p:nvPr/>
          </p:nvSpPr>
          <p:spPr>
            <a:xfrm>
              <a:off x="1750632" y="3636135"/>
              <a:ext cx="317895" cy="211101"/>
            </a:xfrm>
            <a:custGeom>
              <a:avLst/>
              <a:gdLst/>
              <a:ahLst/>
              <a:cxnLst/>
              <a:rect l="l" t="t" r="r" b="b"/>
              <a:pathLst>
                <a:path w="7159" h="4754" extrusionOk="0">
                  <a:moveTo>
                    <a:pt x="1" y="0"/>
                  </a:moveTo>
                  <a:lnTo>
                    <a:pt x="1" y="4754"/>
                  </a:lnTo>
                  <a:lnTo>
                    <a:pt x="3107" y="4754"/>
                  </a:lnTo>
                  <a:lnTo>
                    <a:pt x="3118" y="4731"/>
                  </a:lnTo>
                  <a:cubicBezTo>
                    <a:pt x="3151" y="4631"/>
                    <a:pt x="3207" y="4553"/>
                    <a:pt x="3296" y="4487"/>
                  </a:cubicBezTo>
                  <a:cubicBezTo>
                    <a:pt x="3374" y="4430"/>
                    <a:pt x="3474" y="4398"/>
                    <a:pt x="3585" y="4398"/>
                  </a:cubicBezTo>
                  <a:cubicBezTo>
                    <a:pt x="3797" y="4398"/>
                    <a:pt x="3986" y="4531"/>
                    <a:pt x="4053" y="4731"/>
                  </a:cubicBezTo>
                  <a:lnTo>
                    <a:pt x="4053" y="4754"/>
                  </a:lnTo>
                  <a:lnTo>
                    <a:pt x="7159" y="4754"/>
                  </a:lnTo>
                  <a:lnTo>
                    <a:pt x="71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1909824" y="3636135"/>
              <a:ext cx="158703" cy="211101"/>
            </a:xfrm>
            <a:custGeom>
              <a:avLst/>
              <a:gdLst/>
              <a:ahLst/>
              <a:cxnLst/>
              <a:rect l="l" t="t" r="r" b="b"/>
              <a:pathLst>
                <a:path w="3574" h="4754" extrusionOk="0">
                  <a:moveTo>
                    <a:pt x="0" y="0"/>
                  </a:moveTo>
                  <a:lnTo>
                    <a:pt x="0" y="4398"/>
                  </a:lnTo>
                  <a:cubicBezTo>
                    <a:pt x="212" y="4398"/>
                    <a:pt x="401" y="4531"/>
                    <a:pt x="468" y="4731"/>
                  </a:cubicBezTo>
                  <a:lnTo>
                    <a:pt x="468" y="4754"/>
                  </a:lnTo>
                  <a:lnTo>
                    <a:pt x="3574" y="4754"/>
                  </a:lnTo>
                  <a:lnTo>
                    <a:pt x="3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1740774" y="3626233"/>
              <a:ext cx="337656" cy="230906"/>
            </a:xfrm>
            <a:custGeom>
              <a:avLst/>
              <a:gdLst/>
              <a:ahLst/>
              <a:cxnLst/>
              <a:rect l="l" t="t" r="r" b="b"/>
              <a:pathLst>
                <a:path w="7604" h="5200" extrusionOk="0">
                  <a:moveTo>
                    <a:pt x="7158" y="446"/>
                  </a:moveTo>
                  <a:lnTo>
                    <a:pt x="7158" y="4754"/>
                  </a:lnTo>
                  <a:lnTo>
                    <a:pt x="4420" y="4754"/>
                  </a:lnTo>
                  <a:cubicBezTo>
                    <a:pt x="4297" y="4542"/>
                    <a:pt x="4063" y="4398"/>
                    <a:pt x="3807" y="4398"/>
                  </a:cubicBezTo>
                  <a:cubicBezTo>
                    <a:pt x="3540" y="4398"/>
                    <a:pt x="3307" y="4542"/>
                    <a:pt x="3184" y="4754"/>
                  </a:cubicBezTo>
                  <a:lnTo>
                    <a:pt x="445" y="4754"/>
                  </a:lnTo>
                  <a:lnTo>
                    <a:pt x="445" y="446"/>
                  </a:lnTo>
                  <a:close/>
                  <a:moveTo>
                    <a:pt x="223" y="1"/>
                  </a:moveTo>
                  <a:cubicBezTo>
                    <a:pt x="101" y="1"/>
                    <a:pt x="0" y="101"/>
                    <a:pt x="0" y="223"/>
                  </a:cubicBezTo>
                  <a:cubicBezTo>
                    <a:pt x="0" y="223"/>
                    <a:pt x="534" y="3663"/>
                    <a:pt x="0" y="4364"/>
                  </a:cubicBezTo>
                  <a:lnTo>
                    <a:pt x="0" y="4977"/>
                  </a:lnTo>
                  <a:cubicBezTo>
                    <a:pt x="0" y="5099"/>
                    <a:pt x="101" y="5199"/>
                    <a:pt x="223" y="5199"/>
                  </a:cubicBezTo>
                  <a:lnTo>
                    <a:pt x="3329" y="5199"/>
                  </a:lnTo>
                  <a:cubicBezTo>
                    <a:pt x="3429" y="5199"/>
                    <a:pt x="3507" y="5143"/>
                    <a:pt x="3540" y="5044"/>
                  </a:cubicBezTo>
                  <a:lnTo>
                    <a:pt x="3551" y="5032"/>
                  </a:lnTo>
                  <a:cubicBezTo>
                    <a:pt x="3584" y="4921"/>
                    <a:pt x="3685" y="4843"/>
                    <a:pt x="3807" y="4843"/>
                  </a:cubicBezTo>
                  <a:cubicBezTo>
                    <a:pt x="3918" y="4843"/>
                    <a:pt x="4019" y="4921"/>
                    <a:pt x="4063" y="5032"/>
                  </a:cubicBezTo>
                  <a:lnTo>
                    <a:pt x="4063" y="5044"/>
                  </a:lnTo>
                  <a:cubicBezTo>
                    <a:pt x="4096" y="5143"/>
                    <a:pt x="4185" y="5199"/>
                    <a:pt x="4275" y="5199"/>
                  </a:cubicBezTo>
                  <a:lnTo>
                    <a:pt x="7381" y="5199"/>
                  </a:lnTo>
                  <a:cubicBezTo>
                    <a:pt x="7503" y="5199"/>
                    <a:pt x="7603" y="5099"/>
                    <a:pt x="7603" y="4977"/>
                  </a:cubicBezTo>
                  <a:lnTo>
                    <a:pt x="7603" y="4364"/>
                  </a:lnTo>
                  <a:cubicBezTo>
                    <a:pt x="7069" y="836"/>
                    <a:pt x="7603" y="223"/>
                    <a:pt x="7603" y="223"/>
                  </a:cubicBezTo>
                  <a:cubicBezTo>
                    <a:pt x="7603" y="101"/>
                    <a:pt x="7503" y="1"/>
                    <a:pt x="7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1909824" y="3626233"/>
              <a:ext cx="168606" cy="230906"/>
            </a:xfrm>
            <a:custGeom>
              <a:avLst/>
              <a:gdLst/>
              <a:ahLst/>
              <a:cxnLst/>
              <a:rect l="l" t="t" r="r" b="b"/>
              <a:pathLst>
                <a:path w="3797" h="5200" extrusionOk="0">
                  <a:moveTo>
                    <a:pt x="0" y="1"/>
                  </a:moveTo>
                  <a:lnTo>
                    <a:pt x="0" y="446"/>
                  </a:lnTo>
                  <a:lnTo>
                    <a:pt x="3351" y="446"/>
                  </a:lnTo>
                  <a:lnTo>
                    <a:pt x="3351" y="4754"/>
                  </a:lnTo>
                  <a:lnTo>
                    <a:pt x="613" y="4754"/>
                  </a:lnTo>
                  <a:cubicBezTo>
                    <a:pt x="490" y="4542"/>
                    <a:pt x="256" y="4398"/>
                    <a:pt x="0" y="4398"/>
                  </a:cubicBezTo>
                  <a:lnTo>
                    <a:pt x="0" y="4843"/>
                  </a:lnTo>
                  <a:cubicBezTo>
                    <a:pt x="111" y="4843"/>
                    <a:pt x="212" y="4921"/>
                    <a:pt x="256" y="5032"/>
                  </a:cubicBezTo>
                  <a:lnTo>
                    <a:pt x="256" y="5044"/>
                  </a:lnTo>
                  <a:cubicBezTo>
                    <a:pt x="289" y="5143"/>
                    <a:pt x="378" y="5199"/>
                    <a:pt x="468" y="5199"/>
                  </a:cubicBezTo>
                  <a:lnTo>
                    <a:pt x="3574" y="5199"/>
                  </a:lnTo>
                  <a:cubicBezTo>
                    <a:pt x="3696" y="5199"/>
                    <a:pt x="3796" y="5099"/>
                    <a:pt x="3796" y="4977"/>
                  </a:cubicBezTo>
                  <a:lnTo>
                    <a:pt x="3796" y="4364"/>
                  </a:lnTo>
                  <a:cubicBezTo>
                    <a:pt x="3262" y="836"/>
                    <a:pt x="3796" y="223"/>
                    <a:pt x="3796" y="223"/>
                  </a:cubicBezTo>
                  <a:cubicBezTo>
                    <a:pt x="3796" y="101"/>
                    <a:pt x="3696" y="1"/>
                    <a:pt x="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1740774" y="3605496"/>
              <a:ext cx="337656" cy="235835"/>
            </a:xfrm>
            <a:custGeom>
              <a:avLst/>
              <a:gdLst/>
              <a:ahLst/>
              <a:cxnLst/>
              <a:rect l="l" t="t" r="r" b="b"/>
              <a:pathLst>
                <a:path w="7604" h="5311" extrusionOk="0">
                  <a:moveTo>
                    <a:pt x="223" y="0"/>
                  </a:moveTo>
                  <a:cubicBezTo>
                    <a:pt x="101" y="0"/>
                    <a:pt x="0" y="101"/>
                    <a:pt x="0" y="223"/>
                  </a:cubicBezTo>
                  <a:lnTo>
                    <a:pt x="0" y="4831"/>
                  </a:lnTo>
                  <a:lnTo>
                    <a:pt x="2850" y="4831"/>
                  </a:lnTo>
                  <a:cubicBezTo>
                    <a:pt x="3151" y="4831"/>
                    <a:pt x="3440" y="4976"/>
                    <a:pt x="3629" y="5221"/>
                  </a:cubicBezTo>
                  <a:cubicBezTo>
                    <a:pt x="3663" y="5276"/>
                    <a:pt x="3730" y="5310"/>
                    <a:pt x="3807" y="5310"/>
                  </a:cubicBezTo>
                  <a:cubicBezTo>
                    <a:pt x="3874" y="5310"/>
                    <a:pt x="3941" y="5276"/>
                    <a:pt x="3985" y="5221"/>
                  </a:cubicBezTo>
                  <a:cubicBezTo>
                    <a:pt x="4163" y="4976"/>
                    <a:pt x="4453" y="4831"/>
                    <a:pt x="4754" y="4831"/>
                  </a:cubicBezTo>
                  <a:lnTo>
                    <a:pt x="7603" y="4831"/>
                  </a:lnTo>
                  <a:lnTo>
                    <a:pt x="7603" y="223"/>
                  </a:lnTo>
                  <a:cubicBezTo>
                    <a:pt x="7603" y="101"/>
                    <a:pt x="7503" y="0"/>
                    <a:pt x="7381" y="0"/>
                  </a:cubicBezTo>
                  <a:lnTo>
                    <a:pt x="4987" y="0"/>
                  </a:lnTo>
                  <a:cubicBezTo>
                    <a:pt x="4987" y="0"/>
                    <a:pt x="4165" y="370"/>
                    <a:pt x="3844" y="370"/>
                  </a:cubicBezTo>
                  <a:cubicBezTo>
                    <a:pt x="3831" y="370"/>
                    <a:pt x="3818" y="369"/>
                    <a:pt x="3807" y="368"/>
                  </a:cubicBezTo>
                  <a:cubicBezTo>
                    <a:pt x="3763" y="323"/>
                    <a:pt x="3707" y="290"/>
                    <a:pt x="3663" y="257"/>
                  </a:cubicBezTo>
                  <a:cubicBezTo>
                    <a:pt x="3429" y="89"/>
                    <a:pt x="3139" y="0"/>
                    <a:pt x="28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1909824" y="3605496"/>
              <a:ext cx="168606" cy="235835"/>
            </a:xfrm>
            <a:custGeom>
              <a:avLst/>
              <a:gdLst/>
              <a:ahLst/>
              <a:cxnLst/>
              <a:rect l="l" t="t" r="r" b="b"/>
              <a:pathLst>
                <a:path w="3797" h="5311" extrusionOk="0">
                  <a:moveTo>
                    <a:pt x="1180" y="0"/>
                  </a:moveTo>
                  <a:cubicBezTo>
                    <a:pt x="1180" y="0"/>
                    <a:pt x="358" y="370"/>
                    <a:pt x="37" y="370"/>
                  </a:cubicBezTo>
                  <a:cubicBezTo>
                    <a:pt x="24" y="370"/>
                    <a:pt x="11" y="369"/>
                    <a:pt x="0" y="368"/>
                  </a:cubicBezTo>
                  <a:lnTo>
                    <a:pt x="0" y="5310"/>
                  </a:lnTo>
                  <a:cubicBezTo>
                    <a:pt x="67" y="5310"/>
                    <a:pt x="134" y="5276"/>
                    <a:pt x="178" y="5221"/>
                  </a:cubicBezTo>
                  <a:cubicBezTo>
                    <a:pt x="356" y="4976"/>
                    <a:pt x="646" y="4831"/>
                    <a:pt x="947" y="4831"/>
                  </a:cubicBezTo>
                  <a:lnTo>
                    <a:pt x="3796" y="4831"/>
                  </a:lnTo>
                  <a:lnTo>
                    <a:pt x="3796" y="223"/>
                  </a:lnTo>
                  <a:cubicBezTo>
                    <a:pt x="3796" y="101"/>
                    <a:pt x="3696" y="0"/>
                    <a:pt x="3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1909824" y="3605496"/>
              <a:ext cx="94938" cy="235835"/>
            </a:xfrm>
            <a:custGeom>
              <a:avLst/>
              <a:gdLst/>
              <a:ahLst/>
              <a:cxnLst/>
              <a:rect l="l" t="t" r="r" b="b"/>
              <a:pathLst>
                <a:path w="2138" h="5311" extrusionOk="0">
                  <a:moveTo>
                    <a:pt x="947" y="0"/>
                  </a:moveTo>
                  <a:cubicBezTo>
                    <a:pt x="590" y="0"/>
                    <a:pt x="256" y="134"/>
                    <a:pt x="0" y="368"/>
                  </a:cubicBezTo>
                  <a:lnTo>
                    <a:pt x="0" y="5310"/>
                  </a:lnTo>
                  <a:cubicBezTo>
                    <a:pt x="67" y="5310"/>
                    <a:pt x="134" y="5276"/>
                    <a:pt x="178" y="5221"/>
                  </a:cubicBezTo>
                  <a:cubicBezTo>
                    <a:pt x="356" y="4976"/>
                    <a:pt x="646" y="4831"/>
                    <a:pt x="947" y="4831"/>
                  </a:cubicBezTo>
                  <a:lnTo>
                    <a:pt x="1892" y="4831"/>
                  </a:lnTo>
                  <a:cubicBezTo>
                    <a:pt x="1981" y="4831"/>
                    <a:pt x="2060" y="4787"/>
                    <a:pt x="2104" y="4709"/>
                  </a:cubicBezTo>
                  <a:cubicBezTo>
                    <a:pt x="2137" y="4631"/>
                    <a:pt x="2127" y="4531"/>
                    <a:pt x="2070" y="4464"/>
                  </a:cubicBezTo>
                  <a:lnTo>
                    <a:pt x="1492" y="3796"/>
                  </a:lnTo>
                  <a:lnTo>
                    <a:pt x="1937" y="3351"/>
                  </a:lnTo>
                  <a:cubicBezTo>
                    <a:pt x="2026" y="3262"/>
                    <a:pt x="2026" y="3117"/>
                    <a:pt x="1937" y="3028"/>
                  </a:cubicBezTo>
                  <a:lnTo>
                    <a:pt x="1503" y="2594"/>
                  </a:lnTo>
                  <a:lnTo>
                    <a:pt x="1937" y="2160"/>
                  </a:lnTo>
                  <a:cubicBezTo>
                    <a:pt x="2026" y="2071"/>
                    <a:pt x="2026" y="1926"/>
                    <a:pt x="1937" y="1848"/>
                  </a:cubicBezTo>
                  <a:lnTo>
                    <a:pt x="1503" y="1403"/>
                  </a:lnTo>
                  <a:lnTo>
                    <a:pt x="1937" y="969"/>
                  </a:lnTo>
                  <a:cubicBezTo>
                    <a:pt x="2026" y="880"/>
                    <a:pt x="2026" y="746"/>
                    <a:pt x="1937" y="657"/>
                  </a:cubicBezTo>
                  <a:lnTo>
                    <a:pt x="1336" y="67"/>
                  </a:lnTo>
                  <a:cubicBezTo>
                    <a:pt x="1303" y="22"/>
                    <a:pt x="1247" y="0"/>
                    <a:pt x="11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1773367" y="3652920"/>
              <a:ext cx="93517" cy="19805"/>
            </a:xfrm>
            <a:custGeom>
              <a:avLst/>
              <a:gdLst/>
              <a:ahLst/>
              <a:cxnLst/>
              <a:rect l="l" t="t" r="r" b="b"/>
              <a:pathLst>
                <a:path w="2106" h="446" extrusionOk="0">
                  <a:moveTo>
                    <a:pt x="223" y="1"/>
                  </a:moveTo>
                  <a:cubicBezTo>
                    <a:pt x="101" y="1"/>
                    <a:pt x="1" y="101"/>
                    <a:pt x="1" y="223"/>
                  </a:cubicBezTo>
                  <a:cubicBezTo>
                    <a:pt x="1" y="346"/>
                    <a:pt x="101" y="446"/>
                    <a:pt x="223" y="446"/>
                  </a:cubicBezTo>
                  <a:lnTo>
                    <a:pt x="1882" y="446"/>
                  </a:lnTo>
                  <a:cubicBezTo>
                    <a:pt x="2004" y="446"/>
                    <a:pt x="2105" y="346"/>
                    <a:pt x="2105" y="223"/>
                  </a:cubicBezTo>
                  <a:cubicBezTo>
                    <a:pt x="2105" y="101"/>
                    <a:pt x="2004"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1773367" y="3700389"/>
              <a:ext cx="93517" cy="19805"/>
            </a:xfrm>
            <a:custGeom>
              <a:avLst/>
              <a:gdLst/>
              <a:ahLst/>
              <a:cxnLst/>
              <a:rect l="l" t="t" r="r" b="b"/>
              <a:pathLst>
                <a:path w="2106" h="446" extrusionOk="0">
                  <a:moveTo>
                    <a:pt x="223" y="0"/>
                  </a:moveTo>
                  <a:cubicBezTo>
                    <a:pt x="101" y="0"/>
                    <a:pt x="1" y="101"/>
                    <a:pt x="1" y="223"/>
                  </a:cubicBezTo>
                  <a:cubicBezTo>
                    <a:pt x="1" y="346"/>
                    <a:pt x="101" y="446"/>
                    <a:pt x="223" y="446"/>
                  </a:cubicBezTo>
                  <a:lnTo>
                    <a:pt x="1882" y="446"/>
                  </a:lnTo>
                  <a:cubicBezTo>
                    <a:pt x="2004" y="446"/>
                    <a:pt x="2105" y="346"/>
                    <a:pt x="2105" y="223"/>
                  </a:cubicBezTo>
                  <a:cubicBezTo>
                    <a:pt x="2105" y="101"/>
                    <a:pt x="2004" y="0"/>
                    <a:pt x="1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1773367" y="3747814"/>
              <a:ext cx="83082" cy="19849"/>
            </a:xfrm>
            <a:custGeom>
              <a:avLst/>
              <a:gdLst/>
              <a:ahLst/>
              <a:cxnLst/>
              <a:rect l="l" t="t" r="r" b="b"/>
              <a:pathLst>
                <a:path w="1871" h="447" extrusionOk="0">
                  <a:moveTo>
                    <a:pt x="223" y="1"/>
                  </a:moveTo>
                  <a:cubicBezTo>
                    <a:pt x="101" y="1"/>
                    <a:pt x="1" y="102"/>
                    <a:pt x="1" y="224"/>
                  </a:cubicBezTo>
                  <a:cubicBezTo>
                    <a:pt x="1" y="346"/>
                    <a:pt x="101" y="446"/>
                    <a:pt x="223" y="446"/>
                  </a:cubicBezTo>
                  <a:lnTo>
                    <a:pt x="1648" y="446"/>
                  </a:lnTo>
                  <a:cubicBezTo>
                    <a:pt x="1771" y="446"/>
                    <a:pt x="1871" y="346"/>
                    <a:pt x="1871" y="224"/>
                  </a:cubicBezTo>
                  <a:cubicBezTo>
                    <a:pt x="1871" y="102"/>
                    <a:pt x="1771"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44"/>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Examples</a:t>
            </a:r>
            <a:endParaRPr>
              <a:solidFill>
                <a:schemeClr val="accent1"/>
              </a:solidFill>
            </a:endParaRPr>
          </a:p>
        </p:txBody>
      </p:sp>
      <p:sp>
        <p:nvSpPr>
          <p:cNvPr id="1432" name="Google Shape;1432;p44"/>
          <p:cNvSpPr txBox="1">
            <a:spLocks noGrp="1"/>
          </p:cNvSpPr>
          <p:nvPr>
            <p:ph type="subTitle" idx="1"/>
          </p:nvPr>
        </p:nvSpPr>
        <p:spPr>
          <a:xfrm>
            <a:off x="1303925" y="3778925"/>
            <a:ext cx="3047100" cy="5820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t>Successful archival classwork by Emory undergraduates across the curriculum </a:t>
            </a:r>
            <a:endParaRPr/>
          </a:p>
          <a:p>
            <a:pPr marL="0" lvl="0" indent="0" algn="r" rtl="0">
              <a:spcBef>
                <a:spcPts val="0"/>
              </a:spcBef>
              <a:spcAft>
                <a:spcPts val="0"/>
              </a:spcAft>
              <a:buNone/>
            </a:pPr>
            <a:r>
              <a:rPr lang="en"/>
              <a:t>.</a:t>
            </a:r>
            <a:endParaRPr/>
          </a:p>
        </p:txBody>
      </p:sp>
      <p:sp>
        <p:nvSpPr>
          <p:cNvPr id="1433" name="Google Shape;1433;p44"/>
          <p:cNvSpPr txBox="1">
            <a:spLocks noGrp="1"/>
          </p:cNvSpPr>
          <p:nvPr>
            <p:ph type="title" idx="2"/>
          </p:nvPr>
        </p:nvSpPr>
        <p:spPr>
          <a:xfrm>
            <a:off x="1303800" y="782575"/>
            <a:ext cx="3047100" cy="14823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a:t>4</a:t>
            </a:r>
            <a:endParaRPr/>
          </a:p>
        </p:txBody>
      </p:sp>
      <p:cxnSp>
        <p:nvCxnSpPr>
          <p:cNvPr id="1434" name="Google Shape;1434;p44"/>
          <p:cNvCxnSpPr/>
          <p:nvPr/>
        </p:nvCxnSpPr>
        <p:spPr>
          <a:xfrm rot="10800000">
            <a:off x="1134300" y="3637500"/>
            <a:ext cx="3387600" cy="0"/>
          </a:xfrm>
          <a:prstGeom prst="straightConnector1">
            <a:avLst/>
          </a:prstGeom>
          <a:noFill/>
          <a:ln w="19050" cap="flat" cmpd="sng">
            <a:solidFill>
              <a:schemeClr val="dk2"/>
            </a:solidFill>
            <a:prstDash val="solid"/>
            <a:round/>
            <a:headEnd type="oval" w="med" len="med"/>
            <a:tailEnd type="oval" w="med" len="med"/>
          </a:ln>
        </p:spPr>
      </p:cxnSp>
      <p:cxnSp>
        <p:nvCxnSpPr>
          <p:cNvPr id="1435" name="Google Shape;1435;p44"/>
          <p:cNvCxnSpPr/>
          <p:nvPr/>
        </p:nvCxnSpPr>
        <p:spPr>
          <a:xfrm rot="10800000">
            <a:off x="1134300" y="2180750"/>
            <a:ext cx="3387600" cy="0"/>
          </a:xfrm>
          <a:prstGeom prst="straightConnector1">
            <a:avLst/>
          </a:prstGeom>
          <a:noFill/>
          <a:ln w="19050" cap="flat" cmpd="sng">
            <a:solidFill>
              <a:schemeClr val="dk2"/>
            </a:solidFill>
            <a:prstDash val="solid"/>
            <a:round/>
            <a:headEnd type="oval" w="med" len="med"/>
            <a:tailEnd type="oval" w="med" len="med"/>
          </a:ln>
        </p:spPr>
      </p:cxnSp>
      <p:grpSp>
        <p:nvGrpSpPr>
          <p:cNvPr id="1436" name="Google Shape;1436;p44"/>
          <p:cNvGrpSpPr/>
          <p:nvPr/>
        </p:nvGrpSpPr>
        <p:grpSpPr>
          <a:xfrm>
            <a:off x="4962612" y="1226313"/>
            <a:ext cx="3047089" cy="2690874"/>
            <a:chOff x="2839375" y="2363600"/>
            <a:chExt cx="786975" cy="694975"/>
          </a:xfrm>
        </p:grpSpPr>
        <p:sp>
          <p:nvSpPr>
            <p:cNvPr id="1437" name="Google Shape;1437;p44"/>
            <p:cNvSpPr/>
            <p:nvPr/>
          </p:nvSpPr>
          <p:spPr>
            <a:xfrm>
              <a:off x="2839375" y="2590550"/>
              <a:ext cx="635050" cy="468025"/>
            </a:xfrm>
            <a:custGeom>
              <a:avLst/>
              <a:gdLst/>
              <a:ahLst/>
              <a:cxnLst/>
              <a:rect l="l" t="t" r="r" b="b"/>
              <a:pathLst>
                <a:path w="25402" h="18721" extrusionOk="0">
                  <a:moveTo>
                    <a:pt x="22931" y="1"/>
                  </a:moveTo>
                  <a:cubicBezTo>
                    <a:pt x="22895" y="1"/>
                    <a:pt x="22860" y="5"/>
                    <a:pt x="22831" y="5"/>
                  </a:cubicBezTo>
                  <a:lnTo>
                    <a:pt x="11866" y="1286"/>
                  </a:lnTo>
                  <a:cubicBezTo>
                    <a:pt x="11844" y="1286"/>
                    <a:pt x="11621" y="1308"/>
                    <a:pt x="11599" y="1308"/>
                  </a:cubicBezTo>
                  <a:lnTo>
                    <a:pt x="568" y="2699"/>
                  </a:lnTo>
                  <a:cubicBezTo>
                    <a:pt x="546" y="2699"/>
                    <a:pt x="512" y="2711"/>
                    <a:pt x="490" y="2711"/>
                  </a:cubicBezTo>
                  <a:cubicBezTo>
                    <a:pt x="201" y="2766"/>
                    <a:pt x="0" y="3045"/>
                    <a:pt x="45" y="3334"/>
                  </a:cubicBezTo>
                  <a:lnTo>
                    <a:pt x="1837" y="18216"/>
                  </a:lnTo>
                  <a:cubicBezTo>
                    <a:pt x="1868" y="18507"/>
                    <a:pt x="2123" y="18721"/>
                    <a:pt x="2410" y="18721"/>
                  </a:cubicBezTo>
                  <a:cubicBezTo>
                    <a:pt x="2430" y="18721"/>
                    <a:pt x="2451" y="18720"/>
                    <a:pt x="2471" y="18717"/>
                  </a:cubicBezTo>
                  <a:lnTo>
                    <a:pt x="24867" y="16001"/>
                  </a:lnTo>
                  <a:cubicBezTo>
                    <a:pt x="25179" y="15968"/>
                    <a:pt x="25401" y="15678"/>
                    <a:pt x="25368" y="15366"/>
                  </a:cubicBezTo>
                  <a:lnTo>
                    <a:pt x="23632" y="518"/>
                  </a:lnTo>
                  <a:cubicBezTo>
                    <a:pt x="23598" y="250"/>
                    <a:pt x="23387" y="50"/>
                    <a:pt x="23120" y="17"/>
                  </a:cubicBezTo>
                  <a:lnTo>
                    <a:pt x="22986" y="5"/>
                  </a:lnTo>
                  <a:cubicBezTo>
                    <a:pt x="22968" y="2"/>
                    <a:pt x="22949" y="1"/>
                    <a:pt x="2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4"/>
            <p:cNvSpPr/>
            <p:nvPr/>
          </p:nvSpPr>
          <p:spPr>
            <a:xfrm>
              <a:off x="2852725" y="2615750"/>
              <a:ext cx="323675" cy="428550"/>
            </a:xfrm>
            <a:custGeom>
              <a:avLst/>
              <a:gdLst/>
              <a:ahLst/>
              <a:cxnLst/>
              <a:rect l="l" t="t" r="r" b="b"/>
              <a:pathLst>
                <a:path w="12947" h="17142" extrusionOk="0">
                  <a:moveTo>
                    <a:pt x="8691" y="0"/>
                  </a:moveTo>
                  <a:cubicBezTo>
                    <a:pt x="4897" y="0"/>
                    <a:pt x="1" y="1691"/>
                    <a:pt x="1" y="1691"/>
                  </a:cubicBezTo>
                  <a:lnTo>
                    <a:pt x="1860" y="17141"/>
                  </a:lnTo>
                  <a:lnTo>
                    <a:pt x="12946" y="15805"/>
                  </a:lnTo>
                  <a:lnTo>
                    <a:pt x="11065" y="311"/>
                  </a:lnTo>
                  <a:cubicBezTo>
                    <a:pt x="10381" y="90"/>
                    <a:pt x="9565" y="0"/>
                    <a:pt x="869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4"/>
            <p:cNvSpPr/>
            <p:nvPr/>
          </p:nvSpPr>
          <p:spPr>
            <a:xfrm>
              <a:off x="2899200" y="2998075"/>
              <a:ext cx="277200" cy="46225"/>
            </a:xfrm>
            <a:custGeom>
              <a:avLst/>
              <a:gdLst/>
              <a:ahLst/>
              <a:cxnLst/>
              <a:rect l="l" t="t" r="r" b="b"/>
              <a:pathLst>
                <a:path w="11088" h="1849" extrusionOk="0">
                  <a:moveTo>
                    <a:pt x="8839" y="0"/>
                  </a:moveTo>
                  <a:cubicBezTo>
                    <a:pt x="5221" y="0"/>
                    <a:pt x="1" y="1848"/>
                    <a:pt x="1" y="1848"/>
                  </a:cubicBezTo>
                  <a:lnTo>
                    <a:pt x="11087" y="512"/>
                  </a:lnTo>
                  <a:cubicBezTo>
                    <a:pt x="11087" y="512"/>
                    <a:pt x="9952" y="12"/>
                    <a:pt x="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4"/>
            <p:cNvSpPr/>
            <p:nvPr/>
          </p:nvSpPr>
          <p:spPr>
            <a:xfrm>
              <a:off x="2901425" y="2805500"/>
              <a:ext cx="239350" cy="42325"/>
            </a:xfrm>
            <a:custGeom>
              <a:avLst/>
              <a:gdLst/>
              <a:ahLst/>
              <a:cxnLst/>
              <a:rect l="l" t="t" r="r" b="b"/>
              <a:pathLst>
                <a:path w="9574" h="1693" extrusionOk="0">
                  <a:moveTo>
                    <a:pt x="7326" y="1"/>
                  </a:moveTo>
                  <a:cubicBezTo>
                    <a:pt x="6285" y="1"/>
                    <a:pt x="5044" y="150"/>
                    <a:pt x="3618" y="446"/>
                  </a:cubicBezTo>
                  <a:cubicBezTo>
                    <a:pt x="1704" y="836"/>
                    <a:pt x="145" y="1370"/>
                    <a:pt x="123" y="1381"/>
                  </a:cubicBezTo>
                  <a:cubicBezTo>
                    <a:pt x="45" y="1403"/>
                    <a:pt x="1" y="1504"/>
                    <a:pt x="23" y="1581"/>
                  </a:cubicBezTo>
                  <a:cubicBezTo>
                    <a:pt x="45" y="1648"/>
                    <a:pt x="112" y="1693"/>
                    <a:pt x="179" y="1693"/>
                  </a:cubicBezTo>
                  <a:cubicBezTo>
                    <a:pt x="201" y="1693"/>
                    <a:pt x="212" y="1693"/>
                    <a:pt x="234" y="1682"/>
                  </a:cubicBezTo>
                  <a:cubicBezTo>
                    <a:pt x="246" y="1682"/>
                    <a:pt x="1793" y="1158"/>
                    <a:pt x="3685" y="769"/>
                  </a:cubicBezTo>
                  <a:cubicBezTo>
                    <a:pt x="5074" y="476"/>
                    <a:pt x="6299" y="330"/>
                    <a:pt x="7321" y="330"/>
                  </a:cubicBezTo>
                  <a:cubicBezTo>
                    <a:pt x="8126" y="330"/>
                    <a:pt x="8805" y="421"/>
                    <a:pt x="9339" y="602"/>
                  </a:cubicBezTo>
                  <a:cubicBezTo>
                    <a:pt x="9360" y="609"/>
                    <a:pt x="9380" y="613"/>
                    <a:pt x="9399" y="613"/>
                  </a:cubicBezTo>
                  <a:cubicBezTo>
                    <a:pt x="9466" y="613"/>
                    <a:pt x="9525" y="571"/>
                    <a:pt x="9551" y="502"/>
                  </a:cubicBezTo>
                  <a:cubicBezTo>
                    <a:pt x="9574" y="413"/>
                    <a:pt x="9529" y="324"/>
                    <a:pt x="9440" y="290"/>
                  </a:cubicBezTo>
                  <a:cubicBezTo>
                    <a:pt x="8870" y="97"/>
                    <a:pt x="8162" y="1"/>
                    <a:pt x="73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4"/>
            <p:cNvSpPr/>
            <p:nvPr/>
          </p:nvSpPr>
          <p:spPr>
            <a:xfrm>
              <a:off x="2906700" y="2850875"/>
              <a:ext cx="239650" cy="42325"/>
            </a:xfrm>
            <a:custGeom>
              <a:avLst/>
              <a:gdLst/>
              <a:ahLst/>
              <a:cxnLst/>
              <a:rect l="l" t="t" r="r" b="b"/>
              <a:pathLst>
                <a:path w="9586" h="1693" extrusionOk="0">
                  <a:moveTo>
                    <a:pt x="7333" y="0"/>
                  </a:moveTo>
                  <a:cubicBezTo>
                    <a:pt x="6292" y="0"/>
                    <a:pt x="5051" y="149"/>
                    <a:pt x="3619" y="446"/>
                  </a:cubicBezTo>
                  <a:cubicBezTo>
                    <a:pt x="1715" y="835"/>
                    <a:pt x="146" y="1369"/>
                    <a:pt x="135" y="1369"/>
                  </a:cubicBezTo>
                  <a:cubicBezTo>
                    <a:pt x="45" y="1403"/>
                    <a:pt x="1" y="1492"/>
                    <a:pt x="35" y="1581"/>
                  </a:cubicBezTo>
                  <a:cubicBezTo>
                    <a:pt x="57" y="1648"/>
                    <a:pt x="124" y="1692"/>
                    <a:pt x="191" y="1692"/>
                  </a:cubicBezTo>
                  <a:cubicBezTo>
                    <a:pt x="201" y="1692"/>
                    <a:pt x="224" y="1692"/>
                    <a:pt x="246" y="1681"/>
                  </a:cubicBezTo>
                  <a:cubicBezTo>
                    <a:pt x="257" y="1681"/>
                    <a:pt x="1804" y="1158"/>
                    <a:pt x="3696" y="768"/>
                  </a:cubicBezTo>
                  <a:cubicBezTo>
                    <a:pt x="5086" y="476"/>
                    <a:pt x="6311" y="329"/>
                    <a:pt x="7333" y="329"/>
                  </a:cubicBezTo>
                  <a:cubicBezTo>
                    <a:pt x="8138" y="329"/>
                    <a:pt x="8817" y="420"/>
                    <a:pt x="9351" y="602"/>
                  </a:cubicBezTo>
                  <a:cubicBezTo>
                    <a:pt x="9369" y="609"/>
                    <a:pt x="9387" y="612"/>
                    <a:pt x="9406" y="612"/>
                  </a:cubicBezTo>
                  <a:cubicBezTo>
                    <a:pt x="9470" y="612"/>
                    <a:pt x="9534" y="570"/>
                    <a:pt x="9551" y="501"/>
                  </a:cubicBezTo>
                  <a:cubicBezTo>
                    <a:pt x="9585" y="412"/>
                    <a:pt x="9541" y="323"/>
                    <a:pt x="9452" y="290"/>
                  </a:cubicBezTo>
                  <a:cubicBezTo>
                    <a:pt x="8877" y="96"/>
                    <a:pt x="8169" y="0"/>
                    <a:pt x="73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4"/>
            <p:cNvSpPr/>
            <p:nvPr/>
          </p:nvSpPr>
          <p:spPr>
            <a:xfrm>
              <a:off x="2912275" y="2896225"/>
              <a:ext cx="239625" cy="42325"/>
            </a:xfrm>
            <a:custGeom>
              <a:avLst/>
              <a:gdLst/>
              <a:ahLst/>
              <a:cxnLst/>
              <a:rect l="l" t="t" r="r" b="b"/>
              <a:pathLst>
                <a:path w="9585" h="1693" extrusionOk="0">
                  <a:moveTo>
                    <a:pt x="7332" y="0"/>
                  </a:moveTo>
                  <a:cubicBezTo>
                    <a:pt x="6291" y="0"/>
                    <a:pt x="5051" y="149"/>
                    <a:pt x="3619" y="446"/>
                  </a:cubicBezTo>
                  <a:cubicBezTo>
                    <a:pt x="1704" y="836"/>
                    <a:pt x="146" y="1370"/>
                    <a:pt x="134" y="1370"/>
                  </a:cubicBezTo>
                  <a:cubicBezTo>
                    <a:pt x="45" y="1403"/>
                    <a:pt x="1" y="1492"/>
                    <a:pt x="34" y="1581"/>
                  </a:cubicBezTo>
                  <a:cubicBezTo>
                    <a:pt x="57" y="1648"/>
                    <a:pt x="112" y="1692"/>
                    <a:pt x="179" y="1692"/>
                  </a:cubicBezTo>
                  <a:cubicBezTo>
                    <a:pt x="201" y="1692"/>
                    <a:pt x="223" y="1692"/>
                    <a:pt x="235" y="1682"/>
                  </a:cubicBezTo>
                  <a:cubicBezTo>
                    <a:pt x="257" y="1682"/>
                    <a:pt x="1793" y="1158"/>
                    <a:pt x="3685" y="757"/>
                  </a:cubicBezTo>
                  <a:cubicBezTo>
                    <a:pt x="5074" y="472"/>
                    <a:pt x="6294" y="329"/>
                    <a:pt x="7312" y="329"/>
                  </a:cubicBezTo>
                  <a:cubicBezTo>
                    <a:pt x="8121" y="329"/>
                    <a:pt x="8802" y="419"/>
                    <a:pt x="9340" y="602"/>
                  </a:cubicBezTo>
                  <a:cubicBezTo>
                    <a:pt x="9358" y="608"/>
                    <a:pt x="9376" y="612"/>
                    <a:pt x="9394" y="612"/>
                  </a:cubicBezTo>
                  <a:cubicBezTo>
                    <a:pt x="9463" y="612"/>
                    <a:pt x="9525" y="563"/>
                    <a:pt x="9551" y="502"/>
                  </a:cubicBezTo>
                  <a:cubicBezTo>
                    <a:pt x="9585" y="413"/>
                    <a:pt x="9529" y="324"/>
                    <a:pt x="9451" y="290"/>
                  </a:cubicBezTo>
                  <a:cubicBezTo>
                    <a:pt x="8876" y="97"/>
                    <a:pt x="8168" y="0"/>
                    <a:pt x="7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4"/>
            <p:cNvSpPr/>
            <p:nvPr/>
          </p:nvSpPr>
          <p:spPr>
            <a:xfrm>
              <a:off x="2917850" y="2945175"/>
              <a:ext cx="141375" cy="39000"/>
            </a:xfrm>
            <a:custGeom>
              <a:avLst/>
              <a:gdLst/>
              <a:ahLst/>
              <a:cxnLst/>
              <a:rect l="l" t="t" r="r" b="b"/>
              <a:pathLst>
                <a:path w="5655" h="1560" extrusionOk="0">
                  <a:moveTo>
                    <a:pt x="5476" y="0"/>
                  </a:moveTo>
                  <a:cubicBezTo>
                    <a:pt x="5469" y="0"/>
                    <a:pt x="5462" y="1"/>
                    <a:pt x="5454" y="2"/>
                  </a:cubicBezTo>
                  <a:cubicBezTo>
                    <a:pt x="2805" y="335"/>
                    <a:pt x="156" y="1238"/>
                    <a:pt x="134" y="1248"/>
                  </a:cubicBezTo>
                  <a:cubicBezTo>
                    <a:pt x="45" y="1270"/>
                    <a:pt x="0" y="1371"/>
                    <a:pt x="22" y="1449"/>
                  </a:cubicBezTo>
                  <a:cubicBezTo>
                    <a:pt x="45" y="1515"/>
                    <a:pt x="112" y="1560"/>
                    <a:pt x="178" y="1560"/>
                  </a:cubicBezTo>
                  <a:cubicBezTo>
                    <a:pt x="201" y="1560"/>
                    <a:pt x="223" y="1560"/>
                    <a:pt x="234" y="1549"/>
                  </a:cubicBezTo>
                  <a:cubicBezTo>
                    <a:pt x="257" y="1549"/>
                    <a:pt x="2872" y="659"/>
                    <a:pt x="5499" y="325"/>
                  </a:cubicBezTo>
                  <a:cubicBezTo>
                    <a:pt x="5588" y="313"/>
                    <a:pt x="5655" y="236"/>
                    <a:pt x="5644" y="147"/>
                  </a:cubicBezTo>
                  <a:cubicBezTo>
                    <a:pt x="5633" y="54"/>
                    <a:pt x="5558" y="0"/>
                    <a:pt x="5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4"/>
            <p:cNvSpPr/>
            <p:nvPr/>
          </p:nvSpPr>
          <p:spPr>
            <a:xfrm>
              <a:off x="3134900" y="2587275"/>
              <a:ext cx="323950" cy="422800"/>
            </a:xfrm>
            <a:custGeom>
              <a:avLst/>
              <a:gdLst/>
              <a:ahLst/>
              <a:cxnLst/>
              <a:rect l="l" t="t" r="r" b="b"/>
              <a:pathLst>
                <a:path w="12958" h="16912" extrusionOk="0">
                  <a:moveTo>
                    <a:pt x="7909" y="0"/>
                  </a:moveTo>
                  <a:cubicBezTo>
                    <a:pt x="5362" y="0"/>
                    <a:pt x="1909" y="246"/>
                    <a:pt x="0" y="1428"/>
                  </a:cubicBezTo>
                  <a:lnTo>
                    <a:pt x="1870" y="16912"/>
                  </a:lnTo>
                  <a:lnTo>
                    <a:pt x="12957" y="15576"/>
                  </a:lnTo>
                  <a:lnTo>
                    <a:pt x="11087" y="126"/>
                  </a:lnTo>
                  <a:cubicBezTo>
                    <a:pt x="11087" y="126"/>
                    <a:pt x="9729" y="0"/>
                    <a:pt x="7909"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4"/>
            <p:cNvSpPr/>
            <p:nvPr/>
          </p:nvSpPr>
          <p:spPr>
            <a:xfrm>
              <a:off x="3181650" y="2972275"/>
              <a:ext cx="277200" cy="37800"/>
            </a:xfrm>
            <a:custGeom>
              <a:avLst/>
              <a:gdLst/>
              <a:ahLst/>
              <a:cxnLst/>
              <a:rect l="l" t="t" r="r" b="b"/>
              <a:pathLst>
                <a:path w="11088" h="1512" extrusionOk="0">
                  <a:moveTo>
                    <a:pt x="7196" y="0"/>
                  </a:moveTo>
                  <a:cubicBezTo>
                    <a:pt x="5520" y="0"/>
                    <a:pt x="3596" y="107"/>
                    <a:pt x="2060" y="487"/>
                  </a:cubicBezTo>
                  <a:cubicBezTo>
                    <a:pt x="992" y="755"/>
                    <a:pt x="0" y="1512"/>
                    <a:pt x="0" y="1512"/>
                  </a:cubicBezTo>
                  <a:lnTo>
                    <a:pt x="11087" y="176"/>
                  </a:lnTo>
                  <a:cubicBezTo>
                    <a:pt x="11087" y="176"/>
                    <a:pt x="9345" y="0"/>
                    <a:pt x="7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4"/>
            <p:cNvSpPr/>
            <p:nvPr/>
          </p:nvSpPr>
          <p:spPr>
            <a:xfrm>
              <a:off x="3153275" y="2641150"/>
              <a:ext cx="239075" cy="39150"/>
            </a:xfrm>
            <a:custGeom>
              <a:avLst/>
              <a:gdLst/>
              <a:ahLst/>
              <a:cxnLst/>
              <a:rect l="l" t="t" r="r" b="b"/>
              <a:pathLst>
                <a:path w="9563" h="1566" extrusionOk="0">
                  <a:moveTo>
                    <a:pt x="6913" y="0"/>
                  </a:moveTo>
                  <a:cubicBezTo>
                    <a:pt x="6561" y="0"/>
                    <a:pt x="6186" y="6"/>
                    <a:pt x="5800" y="19"/>
                  </a:cubicBezTo>
                  <a:cubicBezTo>
                    <a:pt x="3161" y="119"/>
                    <a:pt x="1247" y="531"/>
                    <a:pt x="101" y="1266"/>
                  </a:cubicBezTo>
                  <a:cubicBezTo>
                    <a:pt x="22" y="1310"/>
                    <a:pt x="0" y="1410"/>
                    <a:pt x="45" y="1488"/>
                  </a:cubicBezTo>
                  <a:cubicBezTo>
                    <a:pt x="78" y="1533"/>
                    <a:pt x="134" y="1566"/>
                    <a:pt x="190" y="1566"/>
                  </a:cubicBezTo>
                  <a:cubicBezTo>
                    <a:pt x="223" y="1566"/>
                    <a:pt x="245" y="1555"/>
                    <a:pt x="279" y="1533"/>
                  </a:cubicBezTo>
                  <a:cubicBezTo>
                    <a:pt x="1358" y="853"/>
                    <a:pt x="3273" y="442"/>
                    <a:pt x="5811" y="341"/>
                  </a:cubicBezTo>
                  <a:cubicBezTo>
                    <a:pt x="6171" y="329"/>
                    <a:pt x="6520" y="324"/>
                    <a:pt x="6851" y="324"/>
                  </a:cubicBezTo>
                  <a:cubicBezTo>
                    <a:pt x="8288" y="324"/>
                    <a:pt x="9364" y="420"/>
                    <a:pt x="9372" y="420"/>
                  </a:cubicBezTo>
                  <a:cubicBezTo>
                    <a:pt x="9380" y="420"/>
                    <a:pt x="9387" y="421"/>
                    <a:pt x="9393" y="421"/>
                  </a:cubicBezTo>
                  <a:cubicBezTo>
                    <a:pt x="9484" y="421"/>
                    <a:pt x="9551" y="357"/>
                    <a:pt x="9551" y="274"/>
                  </a:cubicBezTo>
                  <a:cubicBezTo>
                    <a:pt x="9562" y="175"/>
                    <a:pt x="9495" y="96"/>
                    <a:pt x="9406" y="96"/>
                  </a:cubicBezTo>
                  <a:cubicBezTo>
                    <a:pt x="9397" y="88"/>
                    <a:pt x="8337" y="0"/>
                    <a:pt x="6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4"/>
            <p:cNvSpPr/>
            <p:nvPr/>
          </p:nvSpPr>
          <p:spPr>
            <a:xfrm>
              <a:off x="3158825" y="2686375"/>
              <a:ext cx="239075" cy="39300"/>
            </a:xfrm>
            <a:custGeom>
              <a:avLst/>
              <a:gdLst/>
              <a:ahLst/>
              <a:cxnLst/>
              <a:rect l="l" t="t" r="r" b="b"/>
              <a:pathLst>
                <a:path w="9563" h="1572" extrusionOk="0">
                  <a:moveTo>
                    <a:pt x="6983" y="1"/>
                  </a:moveTo>
                  <a:cubicBezTo>
                    <a:pt x="6611" y="1"/>
                    <a:pt x="6213" y="7"/>
                    <a:pt x="5800" y="24"/>
                  </a:cubicBezTo>
                  <a:cubicBezTo>
                    <a:pt x="3162" y="113"/>
                    <a:pt x="1247" y="536"/>
                    <a:pt x="101" y="1260"/>
                  </a:cubicBezTo>
                  <a:cubicBezTo>
                    <a:pt x="23" y="1315"/>
                    <a:pt x="1" y="1416"/>
                    <a:pt x="45" y="1493"/>
                  </a:cubicBezTo>
                  <a:cubicBezTo>
                    <a:pt x="79" y="1538"/>
                    <a:pt x="134" y="1572"/>
                    <a:pt x="190" y="1572"/>
                  </a:cubicBezTo>
                  <a:cubicBezTo>
                    <a:pt x="213" y="1572"/>
                    <a:pt x="246" y="1560"/>
                    <a:pt x="279" y="1538"/>
                  </a:cubicBezTo>
                  <a:cubicBezTo>
                    <a:pt x="1359" y="859"/>
                    <a:pt x="3263" y="447"/>
                    <a:pt x="5800" y="347"/>
                  </a:cubicBezTo>
                  <a:cubicBezTo>
                    <a:pt x="6165" y="335"/>
                    <a:pt x="6518" y="329"/>
                    <a:pt x="6851" y="329"/>
                  </a:cubicBezTo>
                  <a:cubicBezTo>
                    <a:pt x="8291" y="329"/>
                    <a:pt x="9364" y="425"/>
                    <a:pt x="9373" y="425"/>
                  </a:cubicBezTo>
                  <a:cubicBezTo>
                    <a:pt x="9380" y="425"/>
                    <a:pt x="9386" y="426"/>
                    <a:pt x="9393" y="426"/>
                  </a:cubicBezTo>
                  <a:cubicBezTo>
                    <a:pt x="9474" y="426"/>
                    <a:pt x="9541" y="362"/>
                    <a:pt x="9551" y="269"/>
                  </a:cubicBezTo>
                  <a:cubicBezTo>
                    <a:pt x="9563" y="180"/>
                    <a:pt x="9496" y="102"/>
                    <a:pt x="9407" y="91"/>
                  </a:cubicBezTo>
                  <a:cubicBezTo>
                    <a:pt x="9389" y="91"/>
                    <a:pt x="8369" y="1"/>
                    <a:pt x="6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p:cNvSpPr/>
            <p:nvPr/>
          </p:nvSpPr>
          <p:spPr>
            <a:xfrm>
              <a:off x="3164125" y="2731750"/>
              <a:ext cx="239350" cy="39275"/>
            </a:xfrm>
            <a:custGeom>
              <a:avLst/>
              <a:gdLst/>
              <a:ahLst/>
              <a:cxnLst/>
              <a:rect l="l" t="t" r="r" b="b"/>
              <a:pathLst>
                <a:path w="9574" h="1571" extrusionOk="0">
                  <a:moveTo>
                    <a:pt x="6993" y="0"/>
                  </a:moveTo>
                  <a:cubicBezTo>
                    <a:pt x="6618" y="0"/>
                    <a:pt x="6216" y="7"/>
                    <a:pt x="5800" y="24"/>
                  </a:cubicBezTo>
                  <a:cubicBezTo>
                    <a:pt x="3173" y="113"/>
                    <a:pt x="1247" y="536"/>
                    <a:pt x="100" y="1259"/>
                  </a:cubicBezTo>
                  <a:cubicBezTo>
                    <a:pt x="34" y="1315"/>
                    <a:pt x="1" y="1415"/>
                    <a:pt x="56" y="1493"/>
                  </a:cubicBezTo>
                  <a:cubicBezTo>
                    <a:pt x="90" y="1538"/>
                    <a:pt x="134" y="1570"/>
                    <a:pt x="189" y="1570"/>
                  </a:cubicBezTo>
                  <a:cubicBezTo>
                    <a:pt x="223" y="1570"/>
                    <a:pt x="256" y="1560"/>
                    <a:pt x="278" y="1538"/>
                  </a:cubicBezTo>
                  <a:cubicBezTo>
                    <a:pt x="1359" y="847"/>
                    <a:pt x="3273" y="435"/>
                    <a:pt x="5811" y="346"/>
                  </a:cubicBezTo>
                  <a:cubicBezTo>
                    <a:pt x="6171" y="334"/>
                    <a:pt x="6521" y="328"/>
                    <a:pt x="6851" y="328"/>
                  </a:cubicBezTo>
                  <a:cubicBezTo>
                    <a:pt x="8288" y="328"/>
                    <a:pt x="9366" y="424"/>
                    <a:pt x="9384" y="424"/>
                  </a:cubicBezTo>
                  <a:cubicBezTo>
                    <a:pt x="9473" y="424"/>
                    <a:pt x="9551" y="358"/>
                    <a:pt x="9562" y="269"/>
                  </a:cubicBezTo>
                  <a:cubicBezTo>
                    <a:pt x="9573" y="180"/>
                    <a:pt x="9507" y="101"/>
                    <a:pt x="9406" y="90"/>
                  </a:cubicBezTo>
                  <a:cubicBezTo>
                    <a:pt x="9398" y="90"/>
                    <a:pt x="8381" y="0"/>
                    <a:pt x="6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4"/>
            <p:cNvSpPr/>
            <p:nvPr/>
          </p:nvSpPr>
          <p:spPr>
            <a:xfrm>
              <a:off x="3169700" y="2777100"/>
              <a:ext cx="239050" cy="39000"/>
            </a:xfrm>
            <a:custGeom>
              <a:avLst/>
              <a:gdLst/>
              <a:ahLst/>
              <a:cxnLst/>
              <a:rect l="l" t="t" r="r" b="b"/>
              <a:pathLst>
                <a:path w="9562" h="1560" extrusionOk="0">
                  <a:moveTo>
                    <a:pt x="6983" y="1"/>
                  </a:moveTo>
                  <a:cubicBezTo>
                    <a:pt x="6611" y="1"/>
                    <a:pt x="6212" y="7"/>
                    <a:pt x="5799" y="24"/>
                  </a:cubicBezTo>
                  <a:cubicBezTo>
                    <a:pt x="3162" y="113"/>
                    <a:pt x="1247" y="536"/>
                    <a:pt x="100" y="1260"/>
                  </a:cubicBezTo>
                  <a:cubicBezTo>
                    <a:pt x="23" y="1315"/>
                    <a:pt x="0" y="1415"/>
                    <a:pt x="55" y="1493"/>
                  </a:cubicBezTo>
                  <a:cubicBezTo>
                    <a:pt x="78" y="1537"/>
                    <a:pt x="134" y="1560"/>
                    <a:pt x="189" y="1560"/>
                  </a:cubicBezTo>
                  <a:cubicBezTo>
                    <a:pt x="223" y="1560"/>
                    <a:pt x="245" y="1560"/>
                    <a:pt x="278" y="1537"/>
                  </a:cubicBezTo>
                  <a:cubicBezTo>
                    <a:pt x="1358" y="847"/>
                    <a:pt x="3273" y="436"/>
                    <a:pt x="5811" y="347"/>
                  </a:cubicBezTo>
                  <a:cubicBezTo>
                    <a:pt x="6193" y="334"/>
                    <a:pt x="6563" y="328"/>
                    <a:pt x="6911" y="328"/>
                  </a:cubicBezTo>
                  <a:cubicBezTo>
                    <a:pt x="8318" y="328"/>
                    <a:pt x="9365" y="416"/>
                    <a:pt x="9383" y="424"/>
                  </a:cubicBezTo>
                  <a:cubicBezTo>
                    <a:pt x="9472" y="424"/>
                    <a:pt x="9551" y="358"/>
                    <a:pt x="9561" y="268"/>
                  </a:cubicBezTo>
                  <a:cubicBezTo>
                    <a:pt x="9561" y="179"/>
                    <a:pt x="9495" y="102"/>
                    <a:pt x="9406" y="90"/>
                  </a:cubicBezTo>
                  <a:cubicBezTo>
                    <a:pt x="9397" y="90"/>
                    <a:pt x="8372" y="1"/>
                    <a:pt x="6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4"/>
            <p:cNvSpPr/>
            <p:nvPr/>
          </p:nvSpPr>
          <p:spPr>
            <a:xfrm>
              <a:off x="3175250" y="2822325"/>
              <a:ext cx="239075" cy="39150"/>
            </a:xfrm>
            <a:custGeom>
              <a:avLst/>
              <a:gdLst/>
              <a:ahLst/>
              <a:cxnLst/>
              <a:rect l="l" t="t" r="r" b="b"/>
              <a:pathLst>
                <a:path w="9563" h="1566" extrusionOk="0">
                  <a:moveTo>
                    <a:pt x="6852" y="0"/>
                  </a:moveTo>
                  <a:cubicBezTo>
                    <a:pt x="6518" y="0"/>
                    <a:pt x="6164" y="5"/>
                    <a:pt x="5800" y="18"/>
                  </a:cubicBezTo>
                  <a:cubicBezTo>
                    <a:pt x="3162" y="118"/>
                    <a:pt x="1248" y="541"/>
                    <a:pt x="101" y="1265"/>
                  </a:cubicBezTo>
                  <a:cubicBezTo>
                    <a:pt x="23" y="1309"/>
                    <a:pt x="1" y="1420"/>
                    <a:pt x="45" y="1487"/>
                  </a:cubicBezTo>
                  <a:cubicBezTo>
                    <a:pt x="78" y="1543"/>
                    <a:pt x="134" y="1566"/>
                    <a:pt x="190" y="1566"/>
                  </a:cubicBezTo>
                  <a:cubicBezTo>
                    <a:pt x="212" y="1566"/>
                    <a:pt x="246" y="1566"/>
                    <a:pt x="279" y="1543"/>
                  </a:cubicBezTo>
                  <a:cubicBezTo>
                    <a:pt x="1359" y="853"/>
                    <a:pt x="3273" y="441"/>
                    <a:pt x="5800" y="352"/>
                  </a:cubicBezTo>
                  <a:cubicBezTo>
                    <a:pt x="6187" y="338"/>
                    <a:pt x="6562" y="333"/>
                    <a:pt x="6914" y="333"/>
                  </a:cubicBezTo>
                  <a:cubicBezTo>
                    <a:pt x="8322" y="333"/>
                    <a:pt x="9364" y="419"/>
                    <a:pt x="9373" y="419"/>
                  </a:cubicBezTo>
                  <a:cubicBezTo>
                    <a:pt x="9380" y="419"/>
                    <a:pt x="9387" y="420"/>
                    <a:pt x="9393" y="420"/>
                  </a:cubicBezTo>
                  <a:cubicBezTo>
                    <a:pt x="9474" y="420"/>
                    <a:pt x="9541" y="357"/>
                    <a:pt x="9551" y="274"/>
                  </a:cubicBezTo>
                  <a:cubicBezTo>
                    <a:pt x="9562" y="185"/>
                    <a:pt x="9495" y="107"/>
                    <a:pt x="9406" y="96"/>
                  </a:cubicBezTo>
                  <a:cubicBezTo>
                    <a:pt x="9388" y="96"/>
                    <a:pt x="8304" y="0"/>
                    <a:pt x="6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4"/>
            <p:cNvSpPr/>
            <p:nvPr/>
          </p:nvSpPr>
          <p:spPr>
            <a:xfrm>
              <a:off x="3180825" y="2867700"/>
              <a:ext cx="239050" cy="39125"/>
            </a:xfrm>
            <a:custGeom>
              <a:avLst/>
              <a:gdLst/>
              <a:ahLst/>
              <a:cxnLst/>
              <a:rect l="l" t="t" r="r" b="b"/>
              <a:pathLst>
                <a:path w="9562" h="1565" extrusionOk="0">
                  <a:moveTo>
                    <a:pt x="6851" y="0"/>
                  </a:moveTo>
                  <a:cubicBezTo>
                    <a:pt x="6514" y="0"/>
                    <a:pt x="6157" y="5"/>
                    <a:pt x="5789" y="18"/>
                  </a:cubicBezTo>
                  <a:cubicBezTo>
                    <a:pt x="3162" y="117"/>
                    <a:pt x="1247" y="530"/>
                    <a:pt x="90" y="1264"/>
                  </a:cubicBezTo>
                  <a:cubicBezTo>
                    <a:pt x="23" y="1309"/>
                    <a:pt x="1" y="1409"/>
                    <a:pt x="45" y="1487"/>
                  </a:cubicBezTo>
                  <a:cubicBezTo>
                    <a:pt x="78" y="1542"/>
                    <a:pt x="134" y="1564"/>
                    <a:pt x="179" y="1564"/>
                  </a:cubicBezTo>
                  <a:cubicBezTo>
                    <a:pt x="212" y="1564"/>
                    <a:pt x="245" y="1554"/>
                    <a:pt x="268" y="1542"/>
                  </a:cubicBezTo>
                  <a:cubicBezTo>
                    <a:pt x="1347" y="852"/>
                    <a:pt x="3261" y="441"/>
                    <a:pt x="5799" y="352"/>
                  </a:cubicBezTo>
                  <a:cubicBezTo>
                    <a:pt x="6211" y="335"/>
                    <a:pt x="6608" y="328"/>
                    <a:pt x="6979" y="328"/>
                  </a:cubicBezTo>
                  <a:cubicBezTo>
                    <a:pt x="8351" y="328"/>
                    <a:pt x="9355" y="418"/>
                    <a:pt x="9373" y="418"/>
                  </a:cubicBezTo>
                  <a:cubicBezTo>
                    <a:pt x="9379" y="419"/>
                    <a:pt x="9385" y="420"/>
                    <a:pt x="9392" y="420"/>
                  </a:cubicBezTo>
                  <a:cubicBezTo>
                    <a:pt x="9473" y="420"/>
                    <a:pt x="9540" y="356"/>
                    <a:pt x="9551" y="273"/>
                  </a:cubicBezTo>
                  <a:cubicBezTo>
                    <a:pt x="9562" y="184"/>
                    <a:pt x="9495" y="107"/>
                    <a:pt x="9406" y="95"/>
                  </a:cubicBezTo>
                  <a:cubicBezTo>
                    <a:pt x="9388" y="95"/>
                    <a:pt x="8306" y="0"/>
                    <a:pt x="6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4"/>
            <p:cNvSpPr/>
            <p:nvPr/>
          </p:nvSpPr>
          <p:spPr>
            <a:xfrm>
              <a:off x="3280725" y="2913425"/>
              <a:ext cx="144450" cy="12050"/>
            </a:xfrm>
            <a:custGeom>
              <a:avLst/>
              <a:gdLst/>
              <a:ahLst/>
              <a:cxnLst/>
              <a:rect l="l" t="t" r="r" b="b"/>
              <a:pathLst>
                <a:path w="5778" h="482" extrusionOk="0">
                  <a:moveTo>
                    <a:pt x="3146" y="0"/>
                  </a:moveTo>
                  <a:cubicBezTo>
                    <a:pt x="2244" y="0"/>
                    <a:pt x="1191" y="37"/>
                    <a:pt x="156" y="158"/>
                  </a:cubicBezTo>
                  <a:cubicBezTo>
                    <a:pt x="67" y="170"/>
                    <a:pt x="0" y="247"/>
                    <a:pt x="12" y="337"/>
                  </a:cubicBezTo>
                  <a:cubicBezTo>
                    <a:pt x="22" y="426"/>
                    <a:pt x="89" y="482"/>
                    <a:pt x="168" y="482"/>
                  </a:cubicBezTo>
                  <a:lnTo>
                    <a:pt x="190" y="482"/>
                  </a:lnTo>
                  <a:cubicBezTo>
                    <a:pt x="1209" y="365"/>
                    <a:pt x="2246" y="329"/>
                    <a:pt x="3136" y="329"/>
                  </a:cubicBezTo>
                  <a:cubicBezTo>
                    <a:pt x="4540" y="329"/>
                    <a:pt x="5579" y="419"/>
                    <a:pt x="5600" y="426"/>
                  </a:cubicBezTo>
                  <a:cubicBezTo>
                    <a:pt x="5689" y="426"/>
                    <a:pt x="5766" y="359"/>
                    <a:pt x="5778" y="270"/>
                  </a:cubicBezTo>
                  <a:cubicBezTo>
                    <a:pt x="5778" y="181"/>
                    <a:pt x="5711" y="103"/>
                    <a:pt x="5622" y="92"/>
                  </a:cubicBezTo>
                  <a:cubicBezTo>
                    <a:pt x="5608" y="92"/>
                    <a:pt x="4564" y="0"/>
                    <a:pt x="3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4"/>
            <p:cNvSpPr/>
            <p:nvPr/>
          </p:nvSpPr>
          <p:spPr>
            <a:xfrm>
              <a:off x="3164675" y="2593450"/>
              <a:ext cx="55950" cy="139725"/>
            </a:xfrm>
            <a:custGeom>
              <a:avLst/>
              <a:gdLst/>
              <a:ahLst/>
              <a:cxnLst/>
              <a:rect l="l" t="t" r="r" b="b"/>
              <a:pathLst>
                <a:path w="2238" h="5589" extrusionOk="0">
                  <a:moveTo>
                    <a:pt x="1248" y="1"/>
                  </a:moveTo>
                  <a:lnTo>
                    <a:pt x="357" y="146"/>
                  </a:lnTo>
                  <a:cubicBezTo>
                    <a:pt x="157" y="146"/>
                    <a:pt x="1" y="324"/>
                    <a:pt x="23" y="535"/>
                  </a:cubicBezTo>
                  <a:lnTo>
                    <a:pt x="713" y="5589"/>
                  </a:lnTo>
                  <a:lnTo>
                    <a:pt x="1337" y="4654"/>
                  </a:lnTo>
                  <a:lnTo>
                    <a:pt x="2238" y="5433"/>
                  </a:lnTo>
                  <a:lnTo>
                    <a:pt x="1592" y="324"/>
                  </a:lnTo>
                  <a:cubicBezTo>
                    <a:pt x="1570" y="146"/>
                    <a:pt x="1426" y="1"/>
                    <a:pt x="1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4"/>
            <p:cNvSpPr/>
            <p:nvPr/>
          </p:nvSpPr>
          <p:spPr>
            <a:xfrm>
              <a:off x="2887225" y="2644725"/>
              <a:ext cx="228500" cy="164525"/>
            </a:xfrm>
            <a:custGeom>
              <a:avLst/>
              <a:gdLst/>
              <a:ahLst/>
              <a:cxnLst/>
              <a:rect l="l" t="t" r="r" b="b"/>
              <a:pathLst>
                <a:path w="9140" h="6581" extrusionOk="0">
                  <a:moveTo>
                    <a:pt x="6993" y="1"/>
                  </a:moveTo>
                  <a:cubicBezTo>
                    <a:pt x="4055" y="1"/>
                    <a:pt x="1020" y="1091"/>
                    <a:pt x="201" y="1390"/>
                  </a:cubicBezTo>
                  <a:cubicBezTo>
                    <a:pt x="79" y="1434"/>
                    <a:pt x="1" y="1556"/>
                    <a:pt x="23" y="1690"/>
                  </a:cubicBezTo>
                  <a:lnTo>
                    <a:pt x="602" y="6365"/>
                  </a:lnTo>
                  <a:cubicBezTo>
                    <a:pt x="620" y="6491"/>
                    <a:pt x="733" y="6581"/>
                    <a:pt x="858" y="6581"/>
                  </a:cubicBezTo>
                  <a:cubicBezTo>
                    <a:pt x="887" y="6581"/>
                    <a:pt x="918" y="6576"/>
                    <a:pt x="947" y="6565"/>
                  </a:cubicBezTo>
                  <a:cubicBezTo>
                    <a:pt x="4100" y="5493"/>
                    <a:pt x="6793" y="5326"/>
                    <a:pt x="8176" y="5326"/>
                  </a:cubicBezTo>
                  <a:cubicBezTo>
                    <a:pt x="8457" y="5326"/>
                    <a:pt x="8685" y="5333"/>
                    <a:pt x="8850" y="5341"/>
                  </a:cubicBezTo>
                  <a:cubicBezTo>
                    <a:pt x="9017" y="5341"/>
                    <a:pt x="9140" y="5207"/>
                    <a:pt x="9128" y="5041"/>
                  </a:cubicBezTo>
                  <a:lnTo>
                    <a:pt x="8583" y="321"/>
                  </a:lnTo>
                  <a:cubicBezTo>
                    <a:pt x="8561" y="210"/>
                    <a:pt x="8472" y="109"/>
                    <a:pt x="8349" y="87"/>
                  </a:cubicBezTo>
                  <a:cubicBezTo>
                    <a:pt x="7905" y="27"/>
                    <a:pt x="7450" y="1"/>
                    <a:pt x="6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4"/>
            <p:cNvSpPr/>
            <p:nvPr/>
          </p:nvSpPr>
          <p:spPr>
            <a:xfrm>
              <a:off x="2951525" y="2542500"/>
              <a:ext cx="642000" cy="477175"/>
            </a:xfrm>
            <a:custGeom>
              <a:avLst/>
              <a:gdLst/>
              <a:ahLst/>
              <a:cxnLst/>
              <a:rect l="l" t="t" r="r" b="b"/>
              <a:pathLst>
                <a:path w="25680" h="19087" extrusionOk="0">
                  <a:moveTo>
                    <a:pt x="2663" y="1"/>
                  </a:moveTo>
                  <a:cubicBezTo>
                    <a:pt x="2390" y="1"/>
                    <a:pt x="2147" y="206"/>
                    <a:pt x="2115" y="492"/>
                  </a:cubicBezTo>
                  <a:lnTo>
                    <a:pt x="45" y="15329"/>
                  </a:lnTo>
                  <a:cubicBezTo>
                    <a:pt x="1" y="15641"/>
                    <a:pt x="223" y="15930"/>
                    <a:pt x="535" y="15975"/>
                  </a:cubicBezTo>
                  <a:lnTo>
                    <a:pt x="22874" y="19081"/>
                  </a:lnTo>
                  <a:cubicBezTo>
                    <a:pt x="22901" y="19085"/>
                    <a:pt x="22928" y="19087"/>
                    <a:pt x="22954" y="19087"/>
                  </a:cubicBezTo>
                  <a:cubicBezTo>
                    <a:pt x="23234" y="19087"/>
                    <a:pt x="23479" y="18876"/>
                    <a:pt x="23520" y="18591"/>
                  </a:cubicBezTo>
                  <a:lnTo>
                    <a:pt x="25635" y="3798"/>
                  </a:lnTo>
                  <a:cubicBezTo>
                    <a:pt x="25679" y="3530"/>
                    <a:pt x="25524" y="3275"/>
                    <a:pt x="25279" y="3174"/>
                  </a:cubicBezTo>
                  <a:lnTo>
                    <a:pt x="25145" y="3130"/>
                  </a:lnTo>
                  <a:cubicBezTo>
                    <a:pt x="25101" y="3107"/>
                    <a:pt x="25045" y="3097"/>
                    <a:pt x="24989" y="3097"/>
                  </a:cubicBezTo>
                  <a:lnTo>
                    <a:pt x="14070" y="1527"/>
                  </a:lnTo>
                  <a:cubicBezTo>
                    <a:pt x="14048" y="1527"/>
                    <a:pt x="13825" y="1482"/>
                    <a:pt x="13803" y="1482"/>
                  </a:cubicBezTo>
                  <a:lnTo>
                    <a:pt x="2783" y="2"/>
                  </a:lnTo>
                  <a:lnTo>
                    <a:pt x="2705" y="2"/>
                  </a:lnTo>
                  <a:cubicBezTo>
                    <a:pt x="2691" y="1"/>
                    <a:pt x="2677" y="1"/>
                    <a:pt x="2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4"/>
            <p:cNvSpPr/>
            <p:nvPr/>
          </p:nvSpPr>
          <p:spPr>
            <a:xfrm>
              <a:off x="2966550" y="2540600"/>
              <a:ext cx="330075" cy="425500"/>
            </a:xfrm>
            <a:custGeom>
              <a:avLst/>
              <a:gdLst/>
              <a:ahLst/>
              <a:cxnLst/>
              <a:rect l="l" t="t" r="r" b="b"/>
              <a:pathLst>
                <a:path w="13203" h="17020" extrusionOk="0">
                  <a:moveTo>
                    <a:pt x="4634" y="1"/>
                  </a:moveTo>
                  <a:cubicBezTo>
                    <a:pt x="3173" y="1"/>
                    <a:pt x="2148" y="78"/>
                    <a:pt x="2148" y="78"/>
                  </a:cubicBezTo>
                  <a:lnTo>
                    <a:pt x="1" y="15484"/>
                  </a:lnTo>
                  <a:lnTo>
                    <a:pt x="11053" y="17020"/>
                  </a:lnTo>
                  <a:lnTo>
                    <a:pt x="13202" y="1570"/>
                  </a:lnTo>
                  <a:cubicBezTo>
                    <a:pt x="11142" y="241"/>
                    <a:pt x="7210" y="1"/>
                    <a:pt x="463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4"/>
            <p:cNvSpPr/>
            <p:nvPr/>
          </p:nvSpPr>
          <p:spPr>
            <a:xfrm>
              <a:off x="2966550" y="2924900"/>
              <a:ext cx="276350" cy="41200"/>
            </a:xfrm>
            <a:custGeom>
              <a:avLst/>
              <a:gdLst/>
              <a:ahLst/>
              <a:cxnLst/>
              <a:rect l="l" t="t" r="r" b="b"/>
              <a:pathLst>
                <a:path w="11054" h="1648" extrusionOk="0">
                  <a:moveTo>
                    <a:pt x="3135" y="0"/>
                  </a:moveTo>
                  <a:cubicBezTo>
                    <a:pt x="1349" y="0"/>
                    <a:pt x="1" y="112"/>
                    <a:pt x="1" y="112"/>
                  </a:cubicBezTo>
                  <a:lnTo>
                    <a:pt x="11053" y="1648"/>
                  </a:lnTo>
                  <a:cubicBezTo>
                    <a:pt x="11053" y="1648"/>
                    <a:pt x="10085" y="879"/>
                    <a:pt x="9017" y="590"/>
                  </a:cubicBezTo>
                  <a:cubicBezTo>
                    <a:pt x="7249" y="117"/>
                    <a:pt x="4963" y="0"/>
                    <a:pt x="3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4"/>
            <p:cNvSpPr/>
            <p:nvPr/>
          </p:nvSpPr>
          <p:spPr>
            <a:xfrm>
              <a:off x="3019975" y="2730175"/>
              <a:ext cx="238500" cy="42250"/>
            </a:xfrm>
            <a:custGeom>
              <a:avLst/>
              <a:gdLst/>
              <a:ahLst/>
              <a:cxnLst/>
              <a:rect l="l" t="t" r="r" b="b"/>
              <a:pathLst>
                <a:path w="9540" h="1690" extrusionOk="0">
                  <a:moveTo>
                    <a:pt x="2082" y="0"/>
                  </a:moveTo>
                  <a:cubicBezTo>
                    <a:pt x="958" y="0"/>
                    <a:pt x="172" y="53"/>
                    <a:pt x="157" y="53"/>
                  </a:cubicBezTo>
                  <a:cubicBezTo>
                    <a:pt x="68" y="64"/>
                    <a:pt x="1" y="142"/>
                    <a:pt x="11" y="231"/>
                  </a:cubicBezTo>
                  <a:cubicBezTo>
                    <a:pt x="11" y="314"/>
                    <a:pt x="88" y="377"/>
                    <a:pt x="171" y="377"/>
                  </a:cubicBezTo>
                  <a:cubicBezTo>
                    <a:pt x="177" y="377"/>
                    <a:pt x="183" y="377"/>
                    <a:pt x="190" y="376"/>
                  </a:cubicBezTo>
                  <a:cubicBezTo>
                    <a:pt x="197" y="376"/>
                    <a:pt x="922" y="327"/>
                    <a:pt x="1975" y="327"/>
                  </a:cubicBezTo>
                  <a:cubicBezTo>
                    <a:pt x="2501" y="327"/>
                    <a:pt x="3110" y="339"/>
                    <a:pt x="3751" y="376"/>
                  </a:cubicBezTo>
                  <a:cubicBezTo>
                    <a:pt x="6289" y="510"/>
                    <a:pt x="8193" y="955"/>
                    <a:pt x="9262" y="1667"/>
                  </a:cubicBezTo>
                  <a:cubicBezTo>
                    <a:pt x="9295" y="1678"/>
                    <a:pt x="9329" y="1690"/>
                    <a:pt x="9351" y="1690"/>
                  </a:cubicBezTo>
                  <a:cubicBezTo>
                    <a:pt x="9406" y="1690"/>
                    <a:pt x="9462" y="1667"/>
                    <a:pt x="9495" y="1611"/>
                  </a:cubicBezTo>
                  <a:cubicBezTo>
                    <a:pt x="9540" y="1544"/>
                    <a:pt x="9517" y="1433"/>
                    <a:pt x="9440" y="1389"/>
                  </a:cubicBezTo>
                  <a:cubicBezTo>
                    <a:pt x="8315" y="643"/>
                    <a:pt x="6401" y="186"/>
                    <a:pt x="3774" y="42"/>
                  </a:cubicBezTo>
                  <a:cubicBezTo>
                    <a:pt x="3168" y="11"/>
                    <a:pt x="2590" y="0"/>
                    <a:pt x="2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4"/>
            <p:cNvSpPr/>
            <p:nvPr/>
          </p:nvSpPr>
          <p:spPr>
            <a:xfrm>
              <a:off x="3013850" y="2775350"/>
              <a:ext cx="238500" cy="42150"/>
            </a:xfrm>
            <a:custGeom>
              <a:avLst/>
              <a:gdLst/>
              <a:ahLst/>
              <a:cxnLst/>
              <a:rect l="l" t="t" r="r" b="b"/>
              <a:pathLst>
                <a:path w="9540" h="1686" extrusionOk="0">
                  <a:moveTo>
                    <a:pt x="1991" y="0"/>
                  </a:moveTo>
                  <a:cubicBezTo>
                    <a:pt x="911" y="0"/>
                    <a:pt x="164" y="53"/>
                    <a:pt x="157" y="61"/>
                  </a:cubicBezTo>
                  <a:cubicBezTo>
                    <a:pt x="68" y="61"/>
                    <a:pt x="1" y="138"/>
                    <a:pt x="1" y="227"/>
                  </a:cubicBezTo>
                  <a:cubicBezTo>
                    <a:pt x="12" y="316"/>
                    <a:pt x="90" y="383"/>
                    <a:pt x="179" y="383"/>
                  </a:cubicBezTo>
                  <a:cubicBezTo>
                    <a:pt x="186" y="383"/>
                    <a:pt x="965" y="330"/>
                    <a:pt x="2078" y="330"/>
                  </a:cubicBezTo>
                  <a:cubicBezTo>
                    <a:pt x="2581" y="330"/>
                    <a:pt x="3152" y="341"/>
                    <a:pt x="3752" y="372"/>
                  </a:cubicBezTo>
                  <a:cubicBezTo>
                    <a:pt x="6289" y="506"/>
                    <a:pt x="8193" y="962"/>
                    <a:pt x="9262" y="1664"/>
                  </a:cubicBezTo>
                  <a:cubicBezTo>
                    <a:pt x="9284" y="1686"/>
                    <a:pt x="9317" y="1686"/>
                    <a:pt x="9351" y="1686"/>
                  </a:cubicBezTo>
                  <a:cubicBezTo>
                    <a:pt x="9406" y="1686"/>
                    <a:pt x="9451" y="1664"/>
                    <a:pt x="9485" y="1619"/>
                  </a:cubicBezTo>
                  <a:cubicBezTo>
                    <a:pt x="9540" y="1541"/>
                    <a:pt x="9518" y="1441"/>
                    <a:pt x="9440" y="1385"/>
                  </a:cubicBezTo>
                  <a:cubicBezTo>
                    <a:pt x="8305" y="639"/>
                    <a:pt x="6401" y="183"/>
                    <a:pt x="3763" y="49"/>
                  </a:cubicBezTo>
                  <a:cubicBezTo>
                    <a:pt x="3125" y="13"/>
                    <a:pt x="2518"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4"/>
            <p:cNvSpPr/>
            <p:nvPr/>
          </p:nvSpPr>
          <p:spPr>
            <a:xfrm>
              <a:off x="3007450" y="2820600"/>
              <a:ext cx="238525" cy="42250"/>
            </a:xfrm>
            <a:custGeom>
              <a:avLst/>
              <a:gdLst/>
              <a:ahLst/>
              <a:cxnLst/>
              <a:rect l="l" t="t" r="r" b="b"/>
              <a:pathLst>
                <a:path w="9541" h="1690" extrusionOk="0">
                  <a:moveTo>
                    <a:pt x="2083" y="1"/>
                  </a:moveTo>
                  <a:cubicBezTo>
                    <a:pt x="957" y="1"/>
                    <a:pt x="172" y="54"/>
                    <a:pt x="156" y="54"/>
                  </a:cubicBezTo>
                  <a:cubicBezTo>
                    <a:pt x="67" y="65"/>
                    <a:pt x="0" y="143"/>
                    <a:pt x="12" y="232"/>
                  </a:cubicBezTo>
                  <a:cubicBezTo>
                    <a:pt x="12" y="314"/>
                    <a:pt x="78" y="378"/>
                    <a:pt x="158" y="378"/>
                  </a:cubicBezTo>
                  <a:cubicBezTo>
                    <a:pt x="165" y="378"/>
                    <a:pt x="172" y="377"/>
                    <a:pt x="179" y="376"/>
                  </a:cubicBezTo>
                  <a:cubicBezTo>
                    <a:pt x="193" y="376"/>
                    <a:pt x="921" y="327"/>
                    <a:pt x="1974" y="327"/>
                  </a:cubicBezTo>
                  <a:cubicBezTo>
                    <a:pt x="2501" y="327"/>
                    <a:pt x="3110" y="339"/>
                    <a:pt x="3752" y="376"/>
                  </a:cubicBezTo>
                  <a:cubicBezTo>
                    <a:pt x="6290" y="510"/>
                    <a:pt x="8193" y="955"/>
                    <a:pt x="9261" y="1667"/>
                  </a:cubicBezTo>
                  <a:cubicBezTo>
                    <a:pt x="9295" y="1679"/>
                    <a:pt x="9318" y="1690"/>
                    <a:pt x="9351" y="1690"/>
                  </a:cubicBezTo>
                  <a:cubicBezTo>
                    <a:pt x="9407" y="1690"/>
                    <a:pt x="9462" y="1667"/>
                    <a:pt x="9496" y="1612"/>
                  </a:cubicBezTo>
                  <a:cubicBezTo>
                    <a:pt x="9540" y="1545"/>
                    <a:pt x="9518" y="1434"/>
                    <a:pt x="9440" y="1390"/>
                  </a:cubicBezTo>
                  <a:cubicBezTo>
                    <a:pt x="8304" y="643"/>
                    <a:pt x="6401" y="187"/>
                    <a:pt x="3763" y="42"/>
                  </a:cubicBezTo>
                  <a:cubicBezTo>
                    <a:pt x="3160" y="11"/>
                    <a:pt x="2587" y="1"/>
                    <a:pt x="2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4"/>
            <p:cNvSpPr/>
            <p:nvPr/>
          </p:nvSpPr>
          <p:spPr>
            <a:xfrm>
              <a:off x="3001050" y="2866275"/>
              <a:ext cx="144725" cy="13575"/>
            </a:xfrm>
            <a:custGeom>
              <a:avLst/>
              <a:gdLst/>
              <a:ahLst/>
              <a:cxnLst/>
              <a:rect l="l" t="t" r="r" b="b"/>
              <a:pathLst>
                <a:path w="5789" h="543" extrusionOk="0">
                  <a:moveTo>
                    <a:pt x="2062" y="0"/>
                  </a:moveTo>
                  <a:cubicBezTo>
                    <a:pt x="950" y="0"/>
                    <a:pt x="179" y="52"/>
                    <a:pt x="167" y="52"/>
                  </a:cubicBezTo>
                  <a:cubicBezTo>
                    <a:pt x="68" y="63"/>
                    <a:pt x="1" y="141"/>
                    <a:pt x="12" y="230"/>
                  </a:cubicBezTo>
                  <a:cubicBezTo>
                    <a:pt x="12" y="313"/>
                    <a:pt x="88" y="376"/>
                    <a:pt x="169" y="376"/>
                  </a:cubicBezTo>
                  <a:cubicBezTo>
                    <a:pt x="176" y="376"/>
                    <a:pt x="183" y="376"/>
                    <a:pt x="190" y="375"/>
                  </a:cubicBezTo>
                  <a:cubicBezTo>
                    <a:pt x="201" y="375"/>
                    <a:pt x="961" y="323"/>
                    <a:pt x="2058" y="323"/>
                  </a:cubicBezTo>
                  <a:cubicBezTo>
                    <a:pt x="3059" y="323"/>
                    <a:pt x="4340" y="366"/>
                    <a:pt x="5589" y="531"/>
                  </a:cubicBezTo>
                  <a:cubicBezTo>
                    <a:pt x="5599" y="542"/>
                    <a:pt x="5599" y="542"/>
                    <a:pt x="5611" y="542"/>
                  </a:cubicBezTo>
                  <a:cubicBezTo>
                    <a:pt x="5688" y="542"/>
                    <a:pt x="5767" y="475"/>
                    <a:pt x="5777" y="397"/>
                  </a:cubicBezTo>
                  <a:cubicBezTo>
                    <a:pt x="5789" y="308"/>
                    <a:pt x="5722" y="219"/>
                    <a:pt x="5633" y="208"/>
                  </a:cubicBezTo>
                  <a:cubicBezTo>
                    <a:pt x="4370" y="44"/>
                    <a:pt x="3075" y="0"/>
                    <a:pt x="2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4"/>
            <p:cNvSpPr/>
            <p:nvPr/>
          </p:nvSpPr>
          <p:spPr>
            <a:xfrm>
              <a:off x="3248425" y="2573800"/>
              <a:ext cx="329800" cy="431525"/>
            </a:xfrm>
            <a:custGeom>
              <a:avLst/>
              <a:gdLst/>
              <a:ahLst/>
              <a:cxnLst/>
              <a:rect l="l" t="t" r="r" b="b"/>
              <a:pathLst>
                <a:path w="13192" h="17261" extrusionOk="0">
                  <a:moveTo>
                    <a:pt x="4325" y="1"/>
                  </a:moveTo>
                  <a:cubicBezTo>
                    <a:pt x="3528" y="1"/>
                    <a:pt x="2784" y="81"/>
                    <a:pt x="2150" y="275"/>
                  </a:cubicBezTo>
                  <a:lnTo>
                    <a:pt x="1" y="15725"/>
                  </a:lnTo>
                  <a:lnTo>
                    <a:pt x="11055" y="17261"/>
                  </a:lnTo>
                  <a:lnTo>
                    <a:pt x="13192" y="1845"/>
                  </a:lnTo>
                  <a:cubicBezTo>
                    <a:pt x="13192" y="1845"/>
                    <a:pt x="8147" y="1"/>
                    <a:pt x="4325"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a:off x="3248425" y="2955225"/>
              <a:ext cx="276375" cy="50100"/>
            </a:xfrm>
            <a:custGeom>
              <a:avLst/>
              <a:gdLst/>
              <a:ahLst/>
              <a:cxnLst/>
              <a:rect l="l" t="t" r="r" b="b"/>
              <a:pathLst>
                <a:path w="11055" h="2004" extrusionOk="0">
                  <a:moveTo>
                    <a:pt x="2224" y="0"/>
                  </a:moveTo>
                  <a:cubicBezTo>
                    <a:pt x="1123" y="0"/>
                    <a:pt x="1" y="468"/>
                    <a:pt x="1" y="468"/>
                  </a:cubicBezTo>
                  <a:lnTo>
                    <a:pt x="11055" y="2004"/>
                  </a:lnTo>
                  <a:cubicBezTo>
                    <a:pt x="11055" y="2004"/>
                    <a:pt x="5867" y="56"/>
                    <a:pt x="2261" y="0"/>
                  </a:cubicBezTo>
                  <a:cubicBezTo>
                    <a:pt x="2249" y="0"/>
                    <a:pt x="2236" y="0"/>
                    <a:pt x="2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a:off x="3306325" y="2627650"/>
              <a:ext cx="238775" cy="45425"/>
            </a:xfrm>
            <a:custGeom>
              <a:avLst/>
              <a:gdLst/>
              <a:ahLst/>
              <a:cxnLst/>
              <a:rect l="l" t="t" r="r" b="b"/>
              <a:pathLst>
                <a:path w="9551" h="1817" extrusionOk="0">
                  <a:moveTo>
                    <a:pt x="2091" y="0"/>
                  </a:moveTo>
                  <a:cubicBezTo>
                    <a:pt x="1325" y="0"/>
                    <a:pt x="672" y="87"/>
                    <a:pt x="134" y="258"/>
                  </a:cubicBezTo>
                  <a:cubicBezTo>
                    <a:pt x="45" y="280"/>
                    <a:pt x="0" y="381"/>
                    <a:pt x="22" y="458"/>
                  </a:cubicBezTo>
                  <a:cubicBezTo>
                    <a:pt x="50" y="532"/>
                    <a:pt x="116" y="575"/>
                    <a:pt x="189" y="575"/>
                  </a:cubicBezTo>
                  <a:cubicBezTo>
                    <a:pt x="204" y="575"/>
                    <a:pt x="219" y="573"/>
                    <a:pt x="234" y="570"/>
                  </a:cubicBezTo>
                  <a:cubicBezTo>
                    <a:pt x="730" y="411"/>
                    <a:pt x="1351" y="331"/>
                    <a:pt x="2080" y="331"/>
                  </a:cubicBezTo>
                  <a:cubicBezTo>
                    <a:pt x="3134" y="331"/>
                    <a:pt x="4416" y="497"/>
                    <a:pt x="5877" y="826"/>
                  </a:cubicBezTo>
                  <a:cubicBezTo>
                    <a:pt x="7770" y="1260"/>
                    <a:pt x="9295" y="1806"/>
                    <a:pt x="9317" y="1816"/>
                  </a:cubicBezTo>
                  <a:lnTo>
                    <a:pt x="9373" y="1816"/>
                  </a:lnTo>
                  <a:cubicBezTo>
                    <a:pt x="9439" y="1816"/>
                    <a:pt x="9506" y="1783"/>
                    <a:pt x="9528" y="1717"/>
                  </a:cubicBezTo>
                  <a:cubicBezTo>
                    <a:pt x="9551" y="1628"/>
                    <a:pt x="9518" y="1538"/>
                    <a:pt x="9429" y="1505"/>
                  </a:cubicBezTo>
                  <a:cubicBezTo>
                    <a:pt x="9406" y="1494"/>
                    <a:pt x="7859" y="937"/>
                    <a:pt x="5956" y="514"/>
                  </a:cubicBezTo>
                  <a:cubicBezTo>
                    <a:pt x="4455" y="170"/>
                    <a:pt x="3163" y="0"/>
                    <a:pt x="2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4"/>
            <p:cNvSpPr/>
            <p:nvPr/>
          </p:nvSpPr>
          <p:spPr>
            <a:xfrm>
              <a:off x="3299925" y="2672800"/>
              <a:ext cx="239050" cy="45650"/>
            </a:xfrm>
            <a:custGeom>
              <a:avLst/>
              <a:gdLst/>
              <a:ahLst/>
              <a:cxnLst/>
              <a:rect l="l" t="t" r="r" b="b"/>
              <a:pathLst>
                <a:path w="9562" h="1826" extrusionOk="0">
                  <a:moveTo>
                    <a:pt x="2075" y="1"/>
                  </a:moveTo>
                  <a:cubicBezTo>
                    <a:pt x="1316" y="1"/>
                    <a:pt x="667" y="85"/>
                    <a:pt x="134" y="255"/>
                  </a:cubicBezTo>
                  <a:cubicBezTo>
                    <a:pt x="45" y="289"/>
                    <a:pt x="1" y="378"/>
                    <a:pt x="34" y="467"/>
                  </a:cubicBezTo>
                  <a:cubicBezTo>
                    <a:pt x="51" y="536"/>
                    <a:pt x="108" y="578"/>
                    <a:pt x="174" y="578"/>
                  </a:cubicBezTo>
                  <a:cubicBezTo>
                    <a:pt x="193" y="578"/>
                    <a:pt x="214" y="575"/>
                    <a:pt x="234" y="567"/>
                  </a:cubicBezTo>
                  <a:cubicBezTo>
                    <a:pt x="728" y="410"/>
                    <a:pt x="1339" y="332"/>
                    <a:pt x="2056" y="332"/>
                  </a:cubicBezTo>
                  <a:cubicBezTo>
                    <a:pt x="3117" y="332"/>
                    <a:pt x="4408" y="502"/>
                    <a:pt x="5889" y="834"/>
                  </a:cubicBezTo>
                  <a:cubicBezTo>
                    <a:pt x="7770" y="1257"/>
                    <a:pt x="9306" y="1814"/>
                    <a:pt x="9317" y="1814"/>
                  </a:cubicBezTo>
                  <a:cubicBezTo>
                    <a:pt x="9339" y="1825"/>
                    <a:pt x="9361" y="1825"/>
                    <a:pt x="9373" y="1825"/>
                  </a:cubicBezTo>
                  <a:cubicBezTo>
                    <a:pt x="9440" y="1825"/>
                    <a:pt x="9507" y="1781"/>
                    <a:pt x="9529" y="1714"/>
                  </a:cubicBezTo>
                  <a:cubicBezTo>
                    <a:pt x="9562" y="1635"/>
                    <a:pt x="9517" y="1536"/>
                    <a:pt x="9428" y="1502"/>
                  </a:cubicBezTo>
                  <a:cubicBezTo>
                    <a:pt x="9418" y="1502"/>
                    <a:pt x="7870" y="945"/>
                    <a:pt x="5967" y="512"/>
                  </a:cubicBezTo>
                  <a:cubicBezTo>
                    <a:pt x="4457" y="172"/>
                    <a:pt x="3154"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4"/>
            <p:cNvSpPr/>
            <p:nvPr/>
          </p:nvSpPr>
          <p:spPr>
            <a:xfrm>
              <a:off x="3293800" y="2718075"/>
              <a:ext cx="238800" cy="45450"/>
            </a:xfrm>
            <a:custGeom>
              <a:avLst/>
              <a:gdLst/>
              <a:ahLst/>
              <a:cxnLst/>
              <a:rect l="l" t="t" r="r" b="b"/>
              <a:pathLst>
                <a:path w="9552" h="1818" extrusionOk="0">
                  <a:moveTo>
                    <a:pt x="2091" y="1"/>
                  </a:moveTo>
                  <a:cubicBezTo>
                    <a:pt x="1326" y="1"/>
                    <a:pt x="672" y="87"/>
                    <a:pt x="134" y="259"/>
                  </a:cubicBezTo>
                  <a:cubicBezTo>
                    <a:pt x="45" y="281"/>
                    <a:pt x="1" y="381"/>
                    <a:pt x="23" y="459"/>
                  </a:cubicBezTo>
                  <a:cubicBezTo>
                    <a:pt x="41" y="533"/>
                    <a:pt x="113" y="576"/>
                    <a:pt x="188" y="576"/>
                  </a:cubicBezTo>
                  <a:cubicBezTo>
                    <a:pt x="203" y="576"/>
                    <a:pt x="219" y="574"/>
                    <a:pt x="234" y="571"/>
                  </a:cubicBezTo>
                  <a:cubicBezTo>
                    <a:pt x="731" y="411"/>
                    <a:pt x="1352" y="332"/>
                    <a:pt x="2082" y="332"/>
                  </a:cubicBezTo>
                  <a:cubicBezTo>
                    <a:pt x="3136" y="332"/>
                    <a:pt x="4418" y="497"/>
                    <a:pt x="5878" y="826"/>
                  </a:cubicBezTo>
                  <a:cubicBezTo>
                    <a:pt x="7770" y="1249"/>
                    <a:pt x="9295" y="1806"/>
                    <a:pt x="9317" y="1817"/>
                  </a:cubicBezTo>
                  <a:lnTo>
                    <a:pt x="9373" y="1817"/>
                  </a:lnTo>
                  <a:cubicBezTo>
                    <a:pt x="9440" y="1817"/>
                    <a:pt x="9495" y="1784"/>
                    <a:pt x="9529" y="1717"/>
                  </a:cubicBezTo>
                  <a:cubicBezTo>
                    <a:pt x="9551" y="1628"/>
                    <a:pt x="9507" y="1539"/>
                    <a:pt x="9428" y="1506"/>
                  </a:cubicBezTo>
                  <a:cubicBezTo>
                    <a:pt x="9406" y="1494"/>
                    <a:pt x="7859" y="938"/>
                    <a:pt x="5955" y="515"/>
                  </a:cubicBezTo>
                  <a:cubicBezTo>
                    <a:pt x="4455" y="171"/>
                    <a:pt x="3164" y="1"/>
                    <a:pt x="2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4"/>
            <p:cNvSpPr/>
            <p:nvPr/>
          </p:nvSpPr>
          <p:spPr>
            <a:xfrm>
              <a:off x="3287400" y="2763250"/>
              <a:ext cx="239075" cy="45625"/>
            </a:xfrm>
            <a:custGeom>
              <a:avLst/>
              <a:gdLst/>
              <a:ahLst/>
              <a:cxnLst/>
              <a:rect l="l" t="t" r="r" b="b"/>
              <a:pathLst>
                <a:path w="9563" h="1825" extrusionOk="0">
                  <a:moveTo>
                    <a:pt x="2072" y="0"/>
                  </a:moveTo>
                  <a:cubicBezTo>
                    <a:pt x="1315" y="0"/>
                    <a:pt x="667" y="85"/>
                    <a:pt x="134" y="255"/>
                  </a:cubicBezTo>
                  <a:cubicBezTo>
                    <a:pt x="45" y="288"/>
                    <a:pt x="0" y="377"/>
                    <a:pt x="23" y="466"/>
                  </a:cubicBezTo>
                  <a:cubicBezTo>
                    <a:pt x="49" y="535"/>
                    <a:pt x="108" y="578"/>
                    <a:pt x="175" y="578"/>
                  </a:cubicBezTo>
                  <a:cubicBezTo>
                    <a:pt x="195" y="578"/>
                    <a:pt x="215" y="574"/>
                    <a:pt x="234" y="567"/>
                  </a:cubicBezTo>
                  <a:cubicBezTo>
                    <a:pt x="728" y="410"/>
                    <a:pt x="1339" y="332"/>
                    <a:pt x="2056" y="332"/>
                  </a:cubicBezTo>
                  <a:cubicBezTo>
                    <a:pt x="3116" y="332"/>
                    <a:pt x="4407" y="502"/>
                    <a:pt x="5889" y="834"/>
                  </a:cubicBezTo>
                  <a:cubicBezTo>
                    <a:pt x="7770" y="1257"/>
                    <a:pt x="9306" y="1814"/>
                    <a:pt x="9317" y="1814"/>
                  </a:cubicBezTo>
                  <a:cubicBezTo>
                    <a:pt x="9340" y="1824"/>
                    <a:pt x="9350" y="1824"/>
                    <a:pt x="9373" y="1824"/>
                  </a:cubicBezTo>
                  <a:cubicBezTo>
                    <a:pt x="9439" y="1824"/>
                    <a:pt x="9506" y="1780"/>
                    <a:pt x="9528" y="1713"/>
                  </a:cubicBezTo>
                  <a:cubicBezTo>
                    <a:pt x="9562" y="1624"/>
                    <a:pt x="9518" y="1535"/>
                    <a:pt x="9429" y="1502"/>
                  </a:cubicBezTo>
                  <a:cubicBezTo>
                    <a:pt x="9417" y="1502"/>
                    <a:pt x="7859" y="945"/>
                    <a:pt x="5956" y="511"/>
                  </a:cubicBezTo>
                  <a:cubicBezTo>
                    <a:pt x="4447" y="171"/>
                    <a:pt x="3148" y="0"/>
                    <a:pt x="2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4"/>
            <p:cNvSpPr/>
            <p:nvPr/>
          </p:nvSpPr>
          <p:spPr>
            <a:xfrm>
              <a:off x="3281000" y="2808525"/>
              <a:ext cx="239050" cy="45425"/>
            </a:xfrm>
            <a:custGeom>
              <a:avLst/>
              <a:gdLst/>
              <a:ahLst/>
              <a:cxnLst/>
              <a:rect l="l" t="t" r="r" b="b"/>
              <a:pathLst>
                <a:path w="9562" h="1817" extrusionOk="0">
                  <a:moveTo>
                    <a:pt x="2100" y="0"/>
                  </a:moveTo>
                  <a:cubicBezTo>
                    <a:pt x="1333" y="0"/>
                    <a:pt x="677" y="87"/>
                    <a:pt x="134" y="258"/>
                  </a:cubicBezTo>
                  <a:cubicBezTo>
                    <a:pt x="56" y="280"/>
                    <a:pt x="1" y="369"/>
                    <a:pt x="34" y="459"/>
                  </a:cubicBezTo>
                  <a:cubicBezTo>
                    <a:pt x="52" y="532"/>
                    <a:pt x="124" y="576"/>
                    <a:pt x="193" y="576"/>
                  </a:cubicBezTo>
                  <a:cubicBezTo>
                    <a:pt x="207" y="576"/>
                    <a:pt x="221" y="574"/>
                    <a:pt x="234" y="570"/>
                  </a:cubicBezTo>
                  <a:cubicBezTo>
                    <a:pt x="735" y="411"/>
                    <a:pt x="1358" y="332"/>
                    <a:pt x="2089" y="332"/>
                  </a:cubicBezTo>
                  <a:cubicBezTo>
                    <a:pt x="3146" y="332"/>
                    <a:pt x="4428" y="497"/>
                    <a:pt x="5889" y="826"/>
                  </a:cubicBezTo>
                  <a:cubicBezTo>
                    <a:pt x="7770" y="1249"/>
                    <a:pt x="9306" y="1806"/>
                    <a:pt x="9329" y="1806"/>
                  </a:cubicBezTo>
                  <a:cubicBezTo>
                    <a:pt x="9339" y="1817"/>
                    <a:pt x="9362" y="1817"/>
                    <a:pt x="9384" y="1817"/>
                  </a:cubicBezTo>
                  <a:cubicBezTo>
                    <a:pt x="9451" y="1817"/>
                    <a:pt x="9507" y="1784"/>
                    <a:pt x="9529" y="1717"/>
                  </a:cubicBezTo>
                  <a:cubicBezTo>
                    <a:pt x="9562" y="1628"/>
                    <a:pt x="9517" y="1539"/>
                    <a:pt x="9440" y="1505"/>
                  </a:cubicBezTo>
                  <a:cubicBezTo>
                    <a:pt x="9418" y="1494"/>
                    <a:pt x="7870" y="938"/>
                    <a:pt x="5967" y="515"/>
                  </a:cubicBezTo>
                  <a:cubicBezTo>
                    <a:pt x="4466" y="170"/>
                    <a:pt x="3174"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4"/>
            <p:cNvSpPr/>
            <p:nvPr/>
          </p:nvSpPr>
          <p:spPr>
            <a:xfrm>
              <a:off x="3274875" y="2853700"/>
              <a:ext cx="239050" cy="45625"/>
            </a:xfrm>
            <a:custGeom>
              <a:avLst/>
              <a:gdLst/>
              <a:ahLst/>
              <a:cxnLst/>
              <a:rect l="l" t="t" r="r" b="b"/>
              <a:pathLst>
                <a:path w="9562" h="1825" extrusionOk="0">
                  <a:moveTo>
                    <a:pt x="2071" y="0"/>
                  </a:moveTo>
                  <a:cubicBezTo>
                    <a:pt x="1314" y="0"/>
                    <a:pt x="667" y="85"/>
                    <a:pt x="134" y="254"/>
                  </a:cubicBezTo>
                  <a:cubicBezTo>
                    <a:pt x="45" y="288"/>
                    <a:pt x="1" y="377"/>
                    <a:pt x="23" y="466"/>
                  </a:cubicBezTo>
                  <a:cubicBezTo>
                    <a:pt x="49" y="528"/>
                    <a:pt x="111" y="576"/>
                    <a:pt x="180" y="576"/>
                  </a:cubicBezTo>
                  <a:cubicBezTo>
                    <a:pt x="198" y="576"/>
                    <a:pt x="216" y="573"/>
                    <a:pt x="234" y="566"/>
                  </a:cubicBezTo>
                  <a:cubicBezTo>
                    <a:pt x="724" y="409"/>
                    <a:pt x="1334" y="332"/>
                    <a:pt x="2051" y="332"/>
                  </a:cubicBezTo>
                  <a:cubicBezTo>
                    <a:pt x="3111" y="332"/>
                    <a:pt x="4404" y="501"/>
                    <a:pt x="5878" y="833"/>
                  </a:cubicBezTo>
                  <a:cubicBezTo>
                    <a:pt x="7770" y="1256"/>
                    <a:pt x="9306" y="1802"/>
                    <a:pt x="9317" y="1813"/>
                  </a:cubicBezTo>
                  <a:cubicBezTo>
                    <a:pt x="9339" y="1824"/>
                    <a:pt x="9351" y="1824"/>
                    <a:pt x="9373" y="1824"/>
                  </a:cubicBezTo>
                  <a:cubicBezTo>
                    <a:pt x="9440" y="1824"/>
                    <a:pt x="9507" y="1780"/>
                    <a:pt x="9529" y="1713"/>
                  </a:cubicBezTo>
                  <a:cubicBezTo>
                    <a:pt x="9562" y="1624"/>
                    <a:pt x="9517" y="1535"/>
                    <a:pt x="9428" y="1501"/>
                  </a:cubicBezTo>
                  <a:cubicBezTo>
                    <a:pt x="9418" y="1501"/>
                    <a:pt x="7859" y="945"/>
                    <a:pt x="5956" y="511"/>
                  </a:cubicBezTo>
                  <a:cubicBezTo>
                    <a:pt x="4446" y="171"/>
                    <a:pt x="3147" y="0"/>
                    <a:pt x="2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4"/>
            <p:cNvSpPr/>
            <p:nvPr/>
          </p:nvSpPr>
          <p:spPr>
            <a:xfrm>
              <a:off x="3274875" y="2897625"/>
              <a:ext cx="186200" cy="29225"/>
            </a:xfrm>
            <a:custGeom>
              <a:avLst/>
              <a:gdLst/>
              <a:ahLst/>
              <a:cxnLst/>
              <a:rect l="l" t="t" r="r" b="b"/>
              <a:pathLst>
                <a:path w="7448" h="1169" extrusionOk="0">
                  <a:moveTo>
                    <a:pt x="2080" y="0"/>
                  </a:moveTo>
                  <a:cubicBezTo>
                    <a:pt x="1366" y="0"/>
                    <a:pt x="701" y="75"/>
                    <a:pt x="134" y="256"/>
                  </a:cubicBezTo>
                  <a:cubicBezTo>
                    <a:pt x="45" y="290"/>
                    <a:pt x="1" y="379"/>
                    <a:pt x="23" y="468"/>
                  </a:cubicBezTo>
                  <a:cubicBezTo>
                    <a:pt x="49" y="530"/>
                    <a:pt x="111" y="578"/>
                    <a:pt x="180" y="578"/>
                  </a:cubicBezTo>
                  <a:cubicBezTo>
                    <a:pt x="198" y="578"/>
                    <a:pt x="216" y="575"/>
                    <a:pt x="234" y="568"/>
                  </a:cubicBezTo>
                  <a:cubicBezTo>
                    <a:pt x="655" y="434"/>
                    <a:pt x="1252" y="329"/>
                    <a:pt x="2088" y="329"/>
                  </a:cubicBezTo>
                  <a:cubicBezTo>
                    <a:pt x="3266" y="329"/>
                    <a:pt x="4920" y="538"/>
                    <a:pt x="7224" y="1169"/>
                  </a:cubicBezTo>
                  <a:lnTo>
                    <a:pt x="7269" y="1169"/>
                  </a:lnTo>
                  <a:cubicBezTo>
                    <a:pt x="7347" y="1169"/>
                    <a:pt x="7414" y="1124"/>
                    <a:pt x="7425" y="1047"/>
                  </a:cubicBezTo>
                  <a:cubicBezTo>
                    <a:pt x="7447" y="969"/>
                    <a:pt x="7403" y="869"/>
                    <a:pt x="7314" y="847"/>
                  </a:cubicBezTo>
                  <a:cubicBezTo>
                    <a:pt x="5746" y="423"/>
                    <a:pt x="3777" y="0"/>
                    <a:pt x="2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4"/>
            <p:cNvSpPr/>
            <p:nvPr/>
          </p:nvSpPr>
          <p:spPr>
            <a:xfrm>
              <a:off x="3319975" y="2565325"/>
              <a:ext cx="55675" cy="140025"/>
            </a:xfrm>
            <a:custGeom>
              <a:avLst/>
              <a:gdLst/>
              <a:ahLst/>
              <a:cxnLst/>
              <a:rect l="l" t="t" r="r" b="b"/>
              <a:pathLst>
                <a:path w="2227" h="5601" extrusionOk="0">
                  <a:moveTo>
                    <a:pt x="959" y="0"/>
                  </a:moveTo>
                  <a:cubicBezTo>
                    <a:pt x="799" y="0"/>
                    <a:pt x="651" y="122"/>
                    <a:pt x="623" y="291"/>
                  </a:cubicBezTo>
                  <a:lnTo>
                    <a:pt x="0" y="5367"/>
                  </a:lnTo>
                  <a:lnTo>
                    <a:pt x="0" y="5367"/>
                  </a:lnTo>
                  <a:lnTo>
                    <a:pt x="846" y="4610"/>
                  </a:lnTo>
                  <a:lnTo>
                    <a:pt x="1514" y="5601"/>
                  </a:lnTo>
                  <a:lnTo>
                    <a:pt x="2192" y="492"/>
                  </a:lnTo>
                  <a:cubicBezTo>
                    <a:pt x="2226" y="314"/>
                    <a:pt x="2115" y="136"/>
                    <a:pt x="1948" y="91"/>
                  </a:cubicBezTo>
                  <a:lnTo>
                    <a:pt x="1046" y="13"/>
                  </a:lnTo>
                  <a:cubicBezTo>
                    <a:pt x="1017" y="4"/>
                    <a:pt x="988"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4"/>
            <p:cNvSpPr/>
            <p:nvPr/>
          </p:nvSpPr>
          <p:spPr>
            <a:xfrm>
              <a:off x="3071450" y="2574850"/>
              <a:ext cx="168650" cy="132175"/>
            </a:xfrm>
            <a:custGeom>
              <a:avLst/>
              <a:gdLst/>
              <a:ahLst/>
              <a:cxnLst/>
              <a:rect l="l" t="t" r="r" b="b"/>
              <a:pathLst>
                <a:path w="6746" h="5287" extrusionOk="0">
                  <a:moveTo>
                    <a:pt x="1693" y="0"/>
                  </a:moveTo>
                  <a:cubicBezTo>
                    <a:pt x="1533" y="0"/>
                    <a:pt x="1361" y="30"/>
                    <a:pt x="1180" y="99"/>
                  </a:cubicBezTo>
                  <a:cubicBezTo>
                    <a:pt x="1" y="544"/>
                    <a:pt x="468" y="2048"/>
                    <a:pt x="814" y="2782"/>
                  </a:cubicBezTo>
                  <a:cubicBezTo>
                    <a:pt x="1314" y="3829"/>
                    <a:pt x="2505" y="5286"/>
                    <a:pt x="2750" y="5286"/>
                  </a:cubicBezTo>
                  <a:cubicBezTo>
                    <a:pt x="2795" y="5276"/>
                    <a:pt x="3919" y="4752"/>
                    <a:pt x="4854" y="3851"/>
                  </a:cubicBezTo>
                  <a:cubicBezTo>
                    <a:pt x="5956" y="2782"/>
                    <a:pt x="6746" y="1469"/>
                    <a:pt x="5566" y="690"/>
                  </a:cubicBezTo>
                  <a:cubicBezTo>
                    <a:pt x="5367" y="557"/>
                    <a:pt x="5157" y="503"/>
                    <a:pt x="4949" y="503"/>
                  </a:cubicBezTo>
                  <a:cubicBezTo>
                    <a:pt x="4248" y="503"/>
                    <a:pt x="3568" y="1111"/>
                    <a:pt x="3396" y="1368"/>
                  </a:cubicBezTo>
                  <a:cubicBezTo>
                    <a:pt x="3396" y="1368"/>
                    <a:pt x="2779" y="0"/>
                    <a:pt x="1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4"/>
            <p:cNvSpPr/>
            <p:nvPr/>
          </p:nvSpPr>
          <p:spPr>
            <a:xfrm>
              <a:off x="3456975" y="2873950"/>
              <a:ext cx="52800" cy="52500"/>
            </a:xfrm>
            <a:custGeom>
              <a:avLst/>
              <a:gdLst/>
              <a:ahLst/>
              <a:cxnLst/>
              <a:rect l="l" t="t" r="r" b="b"/>
              <a:pathLst>
                <a:path w="2112" h="2100" extrusionOk="0">
                  <a:moveTo>
                    <a:pt x="1087" y="1"/>
                  </a:moveTo>
                  <a:lnTo>
                    <a:pt x="909" y="191"/>
                  </a:lnTo>
                  <a:lnTo>
                    <a:pt x="19" y="2027"/>
                  </a:lnTo>
                  <a:cubicBezTo>
                    <a:pt x="1" y="2063"/>
                    <a:pt x="27" y="2100"/>
                    <a:pt x="62" y="2100"/>
                  </a:cubicBezTo>
                  <a:cubicBezTo>
                    <a:pt x="69" y="2100"/>
                    <a:pt x="77" y="2098"/>
                    <a:pt x="86" y="2094"/>
                  </a:cubicBezTo>
                  <a:lnTo>
                    <a:pt x="1922" y="1203"/>
                  </a:lnTo>
                  <a:lnTo>
                    <a:pt x="2111" y="1025"/>
                  </a:lnTo>
                  <a:lnTo>
                    <a:pt x="1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4"/>
            <p:cNvSpPr/>
            <p:nvPr/>
          </p:nvSpPr>
          <p:spPr>
            <a:xfrm>
              <a:off x="3456975" y="2909025"/>
              <a:ext cx="17725" cy="17425"/>
            </a:xfrm>
            <a:custGeom>
              <a:avLst/>
              <a:gdLst/>
              <a:ahLst/>
              <a:cxnLst/>
              <a:rect l="l" t="t" r="r" b="b"/>
              <a:pathLst>
                <a:path w="709" h="697" extrusionOk="0">
                  <a:moveTo>
                    <a:pt x="319" y="0"/>
                  </a:moveTo>
                  <a:lnTo>
                    <a:pt x="19" y="624"/>
                  </a:lnTo>
                  <a:cubicBezTo>
                    <a:pt x="1" y="660"/>
                    <a:pt x="27" y="697"/>
                    <a:pt x="62" y="697"/>
                  </a:cubicBezTo>
                  <a:cubicBezTo>
                    <a:pt x="69" y="697"/>
                    <a:pt x="77" y="695"/>
                    <a:pt x="86" y="691"/>
                  </a:cubicBezTo>
                  <a:lnTo>
                    <a:pt x="709" y="391"/>
                  </a:lnTo>
                  <a:lnTo>
                    <a:pt x="3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4"/>
            <p:cNvSpPr/>
            <p:nvPr/>
          </p:nvSpPr>
          <p:spPr>
            <a:xfrm>
              <a:off x="3479700" y="2759100"/>
              <a:ext cx="146650" cy="144950"/>
            </a:xfrm>
            <a:custGeom>
              <a:avLst/>
              <a:gdLst/>
              <a:ahLst/>
              <a:cxnLst/>
              <a:rect l="l" t="t" r="r" b="b"/>
              <a:pathLst>
                <a:path w="5866" h="5798" extrusionOk="0">
                  <a:moveTo>
                    <a:pt x="5072" y="1"/>
                  </a:moveTo>
                  <a:cubicBezTo>
                    <a:pt x="4887" y="1"/>
                    <a:pt x="4703" y="70"/>
                    <a:pt x="4564" y="209"/>
                  </a:cubicBezTo>
                  <a:lnTo>
                    <a:pt x="0" y="4773"/>
                  </a:lnTo>
                  <a:lnTo>
                    <a:pt x="1024" y="5797"/>
                  </a:lnTo>
                  <a:lnTo>
                    <a:pt x="5588" y="1233"/>
                  </a:lnTo>
                  <a:cubicBezTo>
                    <a:pt x="5866" y="956"/>
                    <a:pt x="5866" y="499"/>
                    <a:pt x="5588" y="209"/>
                  </a:cubicBezTo>
                  <a:cubicBezTo>
                    <a:pt x="5443" y="70"/>
                    <a:pt x="5257" y="1"/>
                    <a:pt x="5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4"/>
            <p:cNvSpPr/>
            <p:nvPr/>
          </p:nvSpPr>
          <p:spPr>
            <a:xfrm>
              <a:off x="3574300" y="2774350"/>
              <a:ext cx="35100" cy="35075"/>
            </a:xfrm>
            <a:custGeom>
              <a:avLst/>
              <a:gdLst/>
              <a:ahLst/>
              <a:cxnLst/>
              <a:rect l="l" t="t" r="r" b="b"/>
              <a:pathLst>
                <a:path w="1404" h="1403" extrusionOk="0">
                  <a:moveTo>
                    <a:pt x="390" y="0"/>
                  </a:moveTo>
                  <a:lnTo>
                    <a:pt x="1" y="390"/>
                  </a:lnTo>
                  <a:lnTo>
                    <a:pt x="1013" y="1403"/>
                  </a:lnTo>
                  <a:lnTo>
                    <a:pt x="1403" y="1013"/>
                  </a:lnTo>
                  <a:lnTo>
                    <a:pt x="390" y="0"/>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4"/>
            <p:cNvSpPr/>
            <p:nvPr/>
          </p:nvSpPr>
          <p:spPr>
            <a:xfrm>
              <a:off x="3584050" y="2759100"/>
              <a:ext cx="42300" cy="40600"/>
            </a:xfrm>
            <a:custGeom>
              <a:avLst/>
              <a:gdLst/>
              <a:ahLst/>
              <a:cxnLst/>
              <a:rect l="l" t="t" r="r" b="b"/>
              <a:pathLst>
                <a:path w="1692" h="1624" extrusionOk="0">
                  <a:moveTo>
                    <a:pt x="898" y="1"/>
                  </a:moveTo>
                  <a:cubicBezTo>
                    <a:pt x="713" y="1"/>
                    <a:pt x="529" y="70"/>
                    <a:pt x="390" y="209"/>
                  </a:cubicBezTo>
                  <a:lnTo>
                    <a:pt x="0" y="610"/>
                  </a:lnTo>
                  <a:lnTo>
                    <a:pt x="1013" y="1623"/>
                  </a:lnTo>
                  <a:lnTo>
                    <a:pt x="1414" y="1233"/>
                  </a:lnTo>
                  <a:cubicBezTo>
                    <a:pt x="1692" y="956"/>
                    <a:pt x="1692" y="499"/>
                    <a:pt x="1414" y="209"/>
                  </a:cubicBezTo>
                  <a:cubicBezTo>
                    <a:pt x="1269" y="70"/>
                    <a:pt x="1083" y="1"/>
                    <a:pt x="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4"/>
            <p:cNvSpPr/>
            <p:nvPr/>
          </p:nvSpPr>
          <p:spPr>
            <a:xfrm>
              <a:off x="3488300" y="2792425"/>
              <a:ext cx="103000" cy="103000"/>
            </a:xfrm>
            <a:custGeom>
              <a:avLst/>
              <a:gdLst/>
              <a:ahLst/>
              <a:cxnLst/>
              <a:rect l="l" t="t" r="r" b="b"/>
              <a:pathLst>
                <a:path w="4120" h="4120" extrusionOk="0">
                  <a:moveTo>
                    <a:pt x="3775" y="1"/>
                  </a:moveTo>
                  <a:lnTo>
                    <a:pt x="1" y="3786"/>
                  </a:lnTo>
                  <a:lnTo>
                    <a:pt x="335" y="4120"/>
                  </a:lnTo>
                  <a:lnTo>
                    <a:pt x="4119" y="346"/>
                  </a:lnTo>
                  <a:lnTo>
                    <a:pt x="3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4"/>
            <p:cNvSpPr/>
            <p:nvPr/>
          </p:nvSpPr>
          <p:spPr>
            <a:xfrm>
              <a:off x="2886675" y="2363600"/>
              <a:ext cx="199825" cy="213500"/>
            </a:xfrm>
            <a:custGeom>
              <a:avLst/>
              <a:gdLst/>
              <a:ahLst/>
              <a:cxnLst/>
              <a:rect l="l" t="t" r="r" b="b"/>
              <a:pathLst>
                <a:path w="7993" h="8540" extrusionOk="0">
                  <a:moveTo>
                    <a:pt x="1" y="0"/>
                  </a:moveTo>
                  <a:cubicBezTo>
                    <a:pt x="1" y="1"/>
                    <a:pt x="1002" y="2516"/>
                    <a:pt x="2595" y="4442"/>
                  </a:cubicBezTo>
                  <a:lnTo>
                    <a:pt x="3696" y="4564"/>
                  </a:lnTo>
                  <a:lnTo>
                    <a:pt x="2906" y="4809"/>
                  </a:lnTo>
                  <a:cubicBezTo>
                    <a:pt x="2906" y="4809"/>
                    <a:pt x="3685" y="6001"/>
                    <a:pt x="4275" y="6468"/>
                  </a:cubicBezTo>
                  <a:lnTo>
                    <a:pt x="5343" y="6479"/>
                  </a:lnTo>
                  <a:lnTo>
                    <a:pt x="4598" y="6869"/>
                  </a:lnTo>
                  <a:cubicBezTo>
                    <a:pt x="4598" y="6869"/>
                    <a:pt x="5634" y="8539"/>
                    <a:pt x="6911" y="8539"/>
                  </a:cubicBezTo>
                  <a:cubicBezTo>
                    <a:pt x="7029" y="8539"/>
                    <a:pt x="7148" y="8525"/>
                    <a:pt x="7270" y="8494"/>
                  </a:cubicBezTo>
                  <a:cubicBezTo>
                    <a:pt x="7993" y="7993"/>
                    <a:pt x="7792" y="6056"/>
                    <a:pt x="7792" y="6056"/>
                  </a:cubicBezTo>
                  <a:lnTo>
                    <a:pt x="7792" y="6056"/>
                  </a:lnTo>
                  <a:lnTo>
                    <a:pt x="7058" y="6679"/>
                  </a:lnTo>
                  <a:lnTo>
                    <a:pt x="7537" y="5232"/>
                  </a:lnTo>
                  <a:cubicBezTo>
                    <a:pt x="6891" y="4119"/>
                    <a:pt x="5032" y="2583"/>
                    <a:pt x="5032" y="2583"/>
                  </a:cubicBezTo>
                  <a:lnTo>
                    <a:pt x="4587" y="3107"/>
                  </a:lnTo>
                  <a:lnTo>
                    <a:pt x="4609" y="2338"/>
                  </a:lnTo>
                  <a:cubicBezTo>
                    <a:pt x="4609" y="2338"/>
                    <a:pt x="3596" y="1593"/>
                    <a:pt x="2661" y="1147"/>
                  </a:cubicBezTo>
                  <a:cubicBezTo>
                    <a:pt x="1993" y="824"/>
                    <a:pt x="1" y="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4"/>
            <p:cNvSpPr/>
            <p:nvPr/>
          </p:nvSpPr>
          <p:spPr>
            <a:xfrm>
              <a:off x="2898375" y="2373900"/>
              <a:ext cx="187025" cy="245475"/>
            </a:xfrm>
            <a:custGeom>
              <a:avLst/>
              <a:gdLst/>
              <a:ahLst/>
              <a:cxnLst/>
              <a:rect l="l" t="t" r="r" b="b"/>
              <a:pathLst>
                <a:path w="7481" h="9819" extrusionOk="0">
                  <a:moveTo>
                    <a:pt x="0" y="1"/>
                  </a:moveTo>
                  <a:cubicBezTo>
                    <a:pt x="5566" y="5121"/>
                    <a:pt x="6980" y="9195"/>
                    <a:pt x="6980" y="9195"/>
                  </a:cubicBezTo>
                  <a:lnTo>
                    <a:pt x="7480" y="9818"/>
                  </a:lnTo>
                  <a:cubicBezTo>
                    <a:pt x="6790" y="4909"/>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Examples</a:t>
            </a:r>
            <a:endParaRPr/>
          </a:p>
        </p:txBody>
      </p:sp>
      <p:sp>
        <p:nvSpPr>
          <p:cNvPr id="1486" name="Google Shape;1486;p45"/>
          <p:cNvSpPr txBox="1">
            <a:spLocks noGrp="1"/>
          </p:cNvSpPr>
          <p:nvPr>
            <p:ph type="subTitle" idx="1"/>
          </p:nvPr>
        </p:nvSpPr>
        <p:spPr>
          <a:xfrm>
            <a:off x="1259113" y="3836613"/>
            <a:ext cx="28377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ENG 101</a:t>
            </a:r>
            <a:endParaRPr/>
          </a:p>
        </p:txBody>
      </p:sp>
      <p:sp>
        <p:nvSpPr>
          <p:cNvPr id="1487" name="Google Shape;1487;p45"/>
          <p:cNvSpPr txBox="1">
            <a:spLocks noGrp="1"/>
          </p:cNvSpPr>
          <p:nvPr>
            <p:ph type="subTitle" idx="2"/>
          </p:nvPr>
        </p:nvSpPr>
        <p:spPr>
          <a:xfrm>
            <a:off x="1259125" y="4240875"/>
            <a:ext cx="2837700" cy="5727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Expository Writing: Writing about Travel</a:t>
            </a:r>
            <a:endParaRPr/>
          </a:p>
        </p:txBody>
      </p:sp>
      <p:sp>
        <p:nvSpPr>
          <p:cNvPr id="1488" name="Google Shape;1488;p45"/>
          <p:cNvSpPr txBox="1">
            <a:spLocks noGrp="1"/>
          </p:cNvSpPr>
          <p:nvPr>
            <p:ph type="subTitle" idx="3"/>
          </p:nvPr>
        </p:nvSpPr>
        <p:spPr>
          <a:xfrm>
            <a:off x="5016238" y="3836625"/>
            <a:ext cx="28377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SOC 489</a:t>
            </a:r>
            <a:endParaRPr/>
          </a:p>
        </p:txBody>
      </p:sp>
      <p:sp>
        <p:nvSpPr>
          <p:cNvPr id="1489" name="Google Shape;1489;p45"/>
          <p:cNvSpPr txBox="1">
            <a:spLocks noGrp="1"/>
          </p:cNvSpPr>
          <p:nvPr>
            <p:ph type="subTitle" idx="4"/>
          </p:nvPr>
        </p:nvSpPr>
        <p:spPr>
          <a:xfrm>
            <a:off x="5016238" y="4240875"/>
            <a:ext cx="28377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Moon Bound: A Sociology of the Apollo Era</a:t>
            </a:r>
            <a:endParaRPr/>
          </a:p>
          <a:p>
            <a:pPr marL="0" lvl="0" indent="0" algn="ctr" rtl="0">
              <a:spcBef>
                <a:spcPts val="1200"/>
              </a:spcBef>
              <a:spcAft>
                <a:spcPts val="1200"/>
              </a:spcAft>
              <a:buNone/>
            </a:pPr>
            <a:endParaRPr/>
          </a:p>
        </p:txBody>
      </p:sp>
      <p:grpSp>
        <p:nvGrpSpPr>
          <p:cNvPr id="1490" name="Google Shape;1490;p45"/>
          <p:cNvGrpSpPr/>
          <p:nvPr/>
        </p:nvGrpSpPr>
        <p:grpSpPr>
          <a:xfrm>
            <a:off x="1034718" y="948472"/>
            <a:ext cx="3261973" cy="2942212"/>
            <a:chOff x="5026029" y="2938447"/>
            <a:chExt cx="1658602" cy="1577593"/>
          </a:xfrm>
        </p:grpSpPr>
        <p:sp>
          <p:nvSpPr>
            <p:cNvPr id="1491" name="Google Shape;1491;p45"/>
            <p:cNvSpPr/>
            <p:nvPr/>
          </p:nvSpPr>
          <p:spPr>
            <a:xfrm>
              <a:off x="5337432" y="3246842"/>
              <a:ext cx="1035928" cy="960679"/>
            </a:xfrm>
            <a:custGeom>
              <a:avLst/>
              <a:gdLst/>
              <a:ahLst/>
              <a:cxnLst/>
              <a:rect l="l" t="t" r="r" b="b"/>
              <a:pathLst>
                <a:path w="8260" h="7660" extrusionOk="0">
                  <a:moveTo>
                    <a:pt x="4129" y="45"/>
                  </a:moveTo>
                  <a:cubicBezTo>
                    <a:pt x="6389" y="45"/>
                    <a:pt x="8215" y="1749"/>
                    <a:pt x="8215" y="3830"/>
                  </a:cubicBezTo>
                  <a:cubicBezTo>
                    <a:pt x="8215" y="5912"/>
                    <a:pt x="6389" y="7615"/>
                    <a:pt x="4129" y="7615"/>
                  </a:cubicBezTo>
                  <a:cubicBezTo>
                    <a:pt x="1881" y="7615"/>
                    <a:pt x="45" y="5912"/>
                    <a:pt x="45" y="3830"/>
                  </a:cubicBezTo>
                  <a:cubicBezTo>
                    <a:pt x="45" y="1749"/>
                    <a:pt x="1881" y="45"/>
                    <a:pt x="4129" y="45"/>
                  </a:cubicBezTo>
                  <a:close/>
                  <a:moveTo>
                    <a:pt x="4129" y="1"/>
                  </a:moveTo>
                  <a:cubicBezTo>
                    <a:pt x="1859" y="1"/>
                    <a:pt x="0" y="1715"/>
                    <a:pt x="0" y="3830"/>
                  </a:cubicBezTo>
                  <a:cubicBezTo>
                    <a:pt x="0" y="5934"/>
                    <a:pt x="1859" y="7659"/>
                    <a:pt x="4129" y="7659"/>
                  </a:cubicBezTo>
                  <a:cubicBezTo>
                    <a:pt x="6412" y="7659"/>
                    <a:pt x="8259" y="5934"/>
                    <a:pt x="8259" y="3830"/>
                  </a:cubicBezTo>
                  <a:cubicBezTo>
                    <a:pt x="8259" y="1715"/>
                    <a:pt x="6412" y="1"/>
                    <a:pt x="4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5231332" y="3142246"/>
              <a:ext cx="1248130" cy="1169997"/>
            </a:xfrm>
            <a:custGeom>
              <a:avLst/>
              <a:gdLst/>
              <a:ahLst/>
              <a:cxnLst/>
              <a:rect l="l" t="t" r="r" b="b"/>
              <a:pathLst>
                <a:path w="9952" h="9329" extrusionOk="0">
                  <a:moveTo>
                    <a:pt x="9907" y="45"/>
                  </a:moveTo>
                  <a:lnTo>
                    <a:pt x="9907" y="9284"/>
                  </a:lnTo>
                  <a:lnTo>
                    <a:pt x="45" y="9284"/>
                  </a:lnTo>
                  <a:lnTo>
                    <a:pt x="45" y="45"/>
                  </a:lnTo>
                  <a:close/>
                  <a:moveTo>
                    <a:pt x="22" y="0"/>
                  </a:moveTo>
                  <a:cubicBezTo>
                    <a:pt x="11" y="0"/>
                    <a:pt x="0" y="11"/>
                    <a:pt x="0" y="23"/>
                  </a:cubicBezTo>
                  <a:lnTo>
                    <a:pt x="0" y="9306"/>
                  </a:lnTo>
                  <a:cubicBezTo>
                    <a:pt x="0" y="9317"/>
                    <a:pt x="11" y="9328"/>
                    <a:pt x="22" y="9328"/>
                  </a:cubicBezTo>
                  <a:lnTo>
                    <a:pt x="9929" y="9328"/>
                  </a:lnTo>
                  <a:cubicBezTo>
                    <a:pt x="9940" y="9328"/>
                    <a:pt x="9951" y="9317"/>
                    <a:pt x="9951" y="9306"/>
                  </a:cubicBezTo>
                  <a:lnTo>
                    <a:pt x="9951" y="23"/>
                  </a:lnTo>
                  <a:cubicBezTo>
                    <a:pt x="9951" y="11"/>
                    <a:pt x="9940" y="0"/>
                    <a:pt x="9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5273220" y="3181375"/>
              <a:ext cx="1165732" cy="1091738"/>
            </a:xfrm>
            <a:custGeom>
              <a:avLst/>
              <a:gdLst/>
              <a:ahLst/>
              <a:cxnLst/>
              <a:rect l="l" t="t" r="r" b="b"/>
              <a:pathLst>
                <a:path w="9295" h="8705" extrusionOk="0">
                  <a:moveTo>
                    <a:pt x="9239" y="45"/>
                  </a:moveTo>
                  <a:lnTo>
                    <a:pt x="9239" y="8660"/>
                  </a:lnTo>
                  <a:lnTo>
                    <a:pt x="45" y="8660"/>
                  </a:lnTo>
                  <a:lnTo>
                    <a:pt x="45" y="45"/>
                  </a:lnTo>
                  <a:close/>
                  <a:moveTo>
                    <a:pt x="22" y="0"/>
                  </a:moveTo>
                  <a:cubicBezTo>
                    <a:pt x="11" y="0"/>
                    <a:pt x="0" y="11"/>
                    <a:pt x="0" y="22"/>
                  </a:cubicBezTo>
                  <a:lnTo>
                    <a:pt x="0" y="8682"/>
                  </a:lnTo>
                  <a:cubicBezTo>
                    <a:pt x="0" y="8693"/>
                    <a:pt x="11" y="8705"/>
                    <a:pt x="22" y="8705"/>
                  </a:cubicBezTo>
                  <a:lnTo>
                    <a:pt x="9261" y="8705"/>
                  </a:lnTo>
                  <a:cubicBezTo>
                    <a:pt x="9283" y="8705"/>
                    <a:pt x="9294" y="8693"/>
                    <a:pt x="9294" y="8682"/>
                  </a:cubicBezTo>
                  <a:lnTo>
                    <a:pt x="9294" y="22"/>
                  </a:lnTo>
                  <a:cubicBezTo>
                    <a:pt x="9294" y="11"/>
                    <a:pt x="9283" y="0"/>
                    <a:pt x="9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5"/>
            <p:cNvSpPr/>
            <p:nvPr/>
          </p:nvSpPr>
          <p:spPr>
            <a:xfrm>
              <a:off x="5606822" y="3005418"/>
              <a:ext cx="497020" cy="116511"/>
            </a:xfrm>
            <a:custGeom>
              <a:avLst/>
              <a:gdLst/>
              <a:ahLst/>
              <a:cxnLst/>
              <a:rect l="l" t="t" r="r" b="b"/>
              <a:pathLst>
                <a:path w="3963" h="929" extrusionOk="0">
                  <a:moveTo>
                    <a:pt x="1981" y="1"/>
                  </a:moveTo>
                  <a:cubicBezTo>
                    <a:pt x="1971" y="1"/>
                    <a:pt x="1704" y="1"/>
                    <a:pt x="1592" y="145"/>
                  </a:cubicBezTo>
                  <a:lnTo>
                    <a:pt x="1592" y="167"/>
                  </a:lnTo>
                  <a:lnTo>
                    <a:pt x="1759" y="768"/>
                  </a:lnTo>
                  <a:cubicBezTo>
                    <a:pt x="1573" y="638"/>
                    <a:pt x="932" y="223"/>
                    <a:pt x="466" y="223"/>
                  </a:cubicBezTo>
                  <a:cubicBezTo>
                    <a:pt x="373" y="223"/>
                    <a:pt x="286" y="240"/>
                    <a:pt x="212" y="278"/>
                  </a:cubicBezTo>
                  <a:cubicBezTo>
                    <a:pt x="22" y="379"/>
                    <a:pt x="0" y="523"/>
                    <a:pt x="12" y="602"/>
                  </a:cubicBezTo>
                  <a:cubicBezTo>
                    <a:pt x="12" y="735"/>
                    <a:pt x="111" y="869"/>
                    <a:pt x="223" y="913"/>
                  </a:cubicBezTo>
                  <a:cubicBezTo>
                    <a:pt x="256" y="924"/>
                    <a:pt x="289" y="924"/>
                    <a:pt x="323" y="924"/>
                  </a:cubicBezTo>
                  <a:cubicBezTo>
                    <a:pt x="390" y="924"/>
                    <a:pt x="457" y="902"/>
                    <a:pt x="512" y="847"/>
                  </a:cubicBezTo>
                  <a:cubicBezTo>
                    <a:pt x="623" y="724"/>
                    <a:pt x="623" y="635"/>
                    <a:pt x="601" y="579"/>
                  </a:cubicBezTo>
                  <a:cubicBezTo>
                    <a:pt x="568" y="513"/>
                    <a:pt x="479" y="479"/>
                    <a:pt x="412" y="479"/>
                  </a:cubicBezTo>
                  <a:cubicBezTo>
                    <a:pt x="356" y="479"/>
                    <a:pt x="312" y="513"/>
                    <a:pt x="301" y="557"/>
                  </a:cubicBezTo>
                  <a:cubicBezTo>
                    <a:pt x="301" y="568"/>
                    <a:pt x="301" y="579"/>
                    <a:pt x="312" y="579"/>
                  </a:cubicBezTo>
                  <a:cubicBezTo>
                    <a:pt x="318" y="583"/>
                    <a:pt x="324" y="584"/>
                    <a:pt x="328" y="584"/>
                  </a:cubicBezTo>
                  <a:cubicBezTo>
                    <a:pt x="340" y="584"/>
                    <a:pt x="346" y="576"/>
                    <a:pt x="346" y="568"/>
                  </a:cubicBezTo>
                  <a:cubicBezTo>
                    <a:pt x="356" y="535"/>
                    <a:pt x="401" y="523"/>
                    <a:pt x="412" y="523"/>
                  </a:cubicBezTo>
                  <a:cubicBezTo>
                    <a:pt x="468" y="523"/>
                    <a:pt x="534" y="546"/>
                    <a:pt x="557" y="602"/>
                  </a:cubicBezTo>
                  <a:cubicBezTo>
                    <a:pt x="579" y="657"/>
                    <a:pt x="557" y="735"/>
                    <a:pt x="479" y="813"/>
                  </a:cubicBezTo>
                  <a:cubicBezTo>
                    <a:pt x="433" y="859"/>
                    <a:pt x="376" y="884"/>
                    <a:pt x="319" y="884"/>
                  </a:cubicBezTo>
                  <a:cubicBezTo>
                    <a:pt x="294" y="884"/>
                    <a:pt x="269" y="879"/>
                    <a:pt x="245" y="869"/>
                  </a:cubicBezTo>
                  <a:cubicBezTo>
                    <a:pt x="145" y="824"/>
                    <a:pt x="56" y="713"/>
                    <a:pt x="56" y="602"/>
                  </a:cubicBezTo>
                  <a:cubicBezTo>
                    <a:pt x="45" y="490"/>
                    <a:pt x="111" y="390"/>
                    <a:pt x="234" y="323"/>
                  </a:cubicBezTo>
                  <a:cubicBezTo>
                    <a:pt x="302" y="287"/>
                    <a:pt x="382" y="271"/>
                    <a:pt x="469" y="271"/>
                  </a:cubicBezTo>
                  <a:cubicBezTo>
                    <a:pt x="993" y="271"/>
                    <a:pt x="1772" y="837"/>
                    <a:pt x="1781" y="847"/>
                  </a:cubicBezTo>
                  <a:lnTo>
                    <a:pt x="1815" y="847"/>
                  </a:lnTo>
                  <a:cubicBezTo>
                    <a:pt x="1815" y="835"/>
                    <a:pt x="1826" y="824"/>
                    <a:pt x="1815" y="824"/>
                  </a:cubicBezTo>
                  <a:lnTo>
                    <a:pt x="1637" y="167"/>
                  </a:lnTo>
                  <a:cubicBezTo>
                    <a:pt x="1736" y="56"/>
                    <a:pt x="1981" y="45"/>
                    <a:pt x="1981" y="45"/>
                  </a:cubicBezTo>
                  <a:cubicBezTo>
                    <a:pt x="1993" y="45"/>
                    <a:pt x="2226" y="56"/>
                    <a:pt x="2338" y="167"/>
                  </a:cubicBezTo>
                  <a:lnTo>
                    <a:pt x="2149" y="824"/>
                  </a:lnTo>
                  <a:cubicBezTo>
                    <a:pt x="2149" y="824"/>
                    <a:pt x="2149" y="835"/>
                    <a:pt x="2159" y="847"/>
                  </a:cubicBezTo>
                  <a:lnTo>
                    <a:pt x="2182" y="847"/>
                  </a:lnTo>
                  <a:cubicBezTo>
                    <a:pt x="2192" y="837"/>
                    <a:pt x="2979" y="271"/>
                    <a:pt x="3498" y="271"/>
                  </a:cubicBezTo>
                  <a:cubicBezTo>
                    <a:pt x="3584" y="271"/>
                    <a:pt x="3663" y="287"/>
                    <a:pt x="3729" y="323"/>
                  </a:cubicBezTo>
                  <a:cubicBezTo>
                    <a:pt x="3863" y="390"/>
                    <a:pt x="3930" y="490"/>
                    <a:pt x="3918" y="602"/>
                  </a:cubicBezTo>
                  <a:cubicBezTo>
                    <a:pt x="3907" y="713"/>
                    <a:pt x="3829" y="824"/>
                    <a:pt x="3729" y="869"/>
                  </a:cubicBezTo>
                  <a:cubicBezTo>
                    <a:pt x="3702" y="879"/>
                    <a:pt x="3676" y="884"/>
                    <a:pt x="3650" y="884"/>
                  </a:cubicBezTo>
                  <a:cubicBezTo>
                    <a:pt x="3593" y="884"/>
                    <a:pt x="3541" y="859"/>
                    <a:pt x="3495" y="813"/>
                  </a:cubicBezTo>
                  <a:cubicBezTo>
                    <a:pt x="3418" y="735"/>
                    <a:pt x="3384" y="657"/>
                    <a:pt x="3406" y="602"/>
                  </a:cubicBezTo>
                  <a:cubicBezTo>
                    <a:pt x="3440" y="546"/>
                    <a:pt x="3507" y="523"/>
                    <a:pt x="3551" y="523"/>
                  </a:cubicBezTo>
                  <a:cubicBezTo>
                    <a:pt x="3574" y="523"/>
                    <a:pt x="3618" y="535"/>
                    <a:pt x="3629" y="568"/>
                  </a:cubicBezTo>
                  <a:cubicBezTo>
                    <a:pt x="3629" y="576"/>
                    <a:pt x="3635" y="584"/>
                    <a:pt x="3642" y="584"/>
                  </a:cubicBezTo>
                  <a:cubicBezTo>
                    <a:pt x="3645" y="584"/>
                    <a:pt x="3648" y="583"/>
                    <a:pt x="3651" y="579"/>
                  </a:cubicBezTo>
                  <a:cubicBezTo>
                    <a:pt x="3663" y="579"/>
                    <a:pt x="3673" y="568"/>
                    <a:pt x="3663" y="557"/>
                  </a:cubicBezTo>
                  <a:cubicBezTo>
                    <a:pt x="3651" y="513"/>
                    <a:pt x="3606" y="479"/>
                    <a:pt x="3551" y="479"/>
                  </a:cubicBezTo>
                  <a:cubicBezTo>
                    <a:pt x="3484" y="479"/>
                    <a:pt x="3406" y="513"/>
                    <a:pt x="3373" y="579"/>
                  </a:cubicBezTo>
                  <a:cubicBezTo>
                    <a:pt x="3351" y="635"/>
                    <a:pt x="3339" y="724"/>
                    <a:pt x="3462" y="847"/>
                  </a:cubicBezTo>
                  <a:cubicBezTo>
                    <a:pt x="3517" y="901"/>
                    <a:pt x="3582" y="928"/>
                    <a:pt x="3651" y="928"/>
                  </a:cubicBezTo>
                  <a:cubicBezTo>
                    <a:pt x="3680" y="928"/>
                    <a:pt x="3710" y="923"/>
                    <a:pt x="3740" y="913"/>
                  </a:cubicBezTo>
                  <a:cubicBezTo>
                    <a:pt x="3863" y="869"/>
                    <a:pt x="3952" y="735"/>
                    <a:pt x="3963" y="602"/>
                  </a:cubicBezTo>
                  <a:cubicBezTo>
                    <a:pt x="3963" y="523"/>
                    <a:pt x="3952" y="379"/>
                    <a:pt x="3752" y="278"/>
                  </a:cubicBezTo>
                  <a:cubicBezTo>
                    <a:pt x="3679" y="240"/>
                    <a:pt x="3594" y="223"/>
                    <a:pt x="3502" y="223"/>
                  </a:cubicBezTo>
                  <a:cubicBezTo>
                    <a:pt x="3042" y="223"/>
                    <a:pt x="2401" y="638"/>
                    <a:pt x="2216" y="768"/>
                  </a:cubicBezTo>
                  <a:lnTo>
                    <a:pt x="2216" y="768"/>
                  </a:lnTo>
                  <a:lnTo>
                    <a:pt x="2382" y="167"/>
                  </a:lnTo>
                  <a:lnTo>
                    <a:pt x="2382" y="145"/>
                  </a:lnTo>
                  <a:cubicBezTo>
                    <a:pt x="2260" y="1"/>
                    <a:pt x="1993" y="1"/>
                    <a:pt x="1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5"/>
            <p:cNvSpPr/>
            <p:nvPr/>
          </p:nvSpPr>
          <p:spPr>
            <a:xfrm>
              <a:off x="5817643" y="2980335"/>
              <a:ext cx="76879" cy="135448"/>
            </a:xfrm>
            <a:custGeom>
              <a:avLst/>
              <a:gdLst/>
              <a:ahLst/>
              <a:cxnLst/>
              <a:rect l="l" t="t" r="r" b="b"/>
              <a:pathLst>
                <a:path w="613" h="1080" extrusionOk="0">
                  <a:moveTo>
                    <a:pt x="300" y="45"/>
                  </a:moveTo>
                  <a:cubicBezTo>
                    <a:pt x="412" y="45"/>
                    <a:pt x="523" y="89"/>
                    <a:pt x="568" y="100"/>
                  </a:cubicBezTo>
                  <a:lnTo>
                    <a:pt x="300" y="980"/>
                  </a:lnTo>
                  <a:lnTo>
                    <a:pt x="55" y="100"/>
                  </a:lnTo>
                  <a:cubicBezTo>
                    <a:pt x="89" y="89"/>
                    <a:pt x="189" y="45"/>
                    <a:pt x="300" y="45"/>
                  </a:cubicBezTo>
                  <a:close/>
                  <a:moveTo>
                    <a:pt x="300" y="0"/>
                  </a:moveTo>
                  <a:cubicBezTo>
                    <a:pt x="145" y="0"/>
                    <a:pt x="23" y="67"/>
                    <a:pt x="11" y="78"/>
                  </a:cubicBezTo>
                  <a:cubicBezTo>
                    <a:pt x="0" y="78"/>
                    <a:pt x="0" y="89"/>
                    <a:pt x="0" y="100"/>
                  </a:cubicBezTo>
                  <a:lnTo>
                    <a:pt x="278" y="1057"/>
                  </a:lnTo>
                  <a:lnTo>
                    <a:pt x="300" y="1080"/>
                  </a:lnTo>
                  <a:cubicBezTo>
                    <a:pt x="312" y="1080"/>
                    <a:pt x="323" y="1069"/>
                    <a:pt x="323" y="1057"/>
                  </a:cubicBezTo>
                  <a:lnTo>
                    <a:pt x="612" y="100"/>
                  </a:lnTo>
                  <a:cubicBezTo>
                    <a:pt x="612" y="89"/>
                    <a:pt x="612" y="78"/>
                    <a:pt x="601" y="67"/>
                  </a:cubicBezTo>
                  <a:cubicBezTo>
                    <a:pt x="601" y="67"/>
                    <a:pt x="456"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5701635" y="3082172"/>
              <a:ext cx="33737" cy="33611"/>
            </a:xfrm>
            <a:custGeom>
              <a:avLst/>
              <a:gdLst/>
              <a:ahLst/>
              <a:cxnLst/>
              <a:rect l="l" t="t" r="r" b="b"/>
              <a:pathLst>
                <a:path w="269" h="268" extrusionOk="0">
                  <a:moveTo>
                    <a:pt x="135" y="45"/>
                  </a:moveTo>
                  <a:cubicBezTo>
                    <a:pt x="191" y="45"/>
                    <a:pt x="224" y="79"/>
                    <a:pt x="224" y="134"/>
                  </a:cubicBezTo>
                  <a:cubicBezTo>
                    <a:pt x="224" y="178"/>
                    <a:pt x="191" y="223"/>
                    <a:pt x="135" y="223"/>
                  </a:cubicBezTo>
                  <a:cubicBezTo>
                    <a:pt x="90" y="223"/>
                    <a:pt x="45" y="178"/>
                    <a:pt x="45" y="134"/>
                  </a:cubicBezTo>
                  <a:cubicBezTo>
                    <a:pt x="45" y="79"/>
                    <a:pt x="90" y="45"/>
                    <a:pt x="135" y="45"/>
                  </a:cubicBezTo>
                  <a:close/>
                  <a:moveTo>
                    <a:pt x="135" y="0"/>
                  </a:moveTo>
                  <a:cubicBezTo>
                    <a:pt x="68" y="0"/>
                    <a:pt x="1" y="56"/>
                    <a:pt x="1" y="134"/>
                  </a:cubicBezTo>
                  <a:cubicBezTo>
                    <a:pt x="1" y="201"/>
                    <a:pt x="68" y="268"/>
                    <a:pt x="135" y="268"/>
                  </a:cubicBezTo>
                  <a:cubicBezTo>
                    <a:pt x="213" y="268"/>
                    <a:pt x="268" y="201"/>
                    <a:pt x="268" y="134"/>
                  </a:cubicBezTo>
                  <a:cubicBezTo>
                    <a:pt x="268" y="56"/>
                    <a:pt x="213"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5738005" y="2993755"/>
              <a:ext cx="58694" cy="60575"/>
            </a:xfrm>
            <a:custGeom>
              <a:avLst/>
              <a:gdLst/>
              <a:ahLst/>
              <a:cxnLst/>
              <a:rect l="l" t="t" r="r" b="b"/>
              <a:pathLst>
                <a:path w="468" h="483" extrusionOk="0">
                  <a:moveTo>
                    <a:pt x="108" y="44"/>
                  </a:moveTo>
                  <a:cubicBezTo>
                    <a:pt x="152" y="44"/>
                    <a:pt x="235" y="97"/>
                    <a:pt x="301" y="183"/>
                  </a:cubicBezTo>
                  <a:cubicBezTo>
                    <a:pt x="390" y="294"/>
                    <a:pt x="413" y="405"/>
                    <a:pt x="379" y="438"/>
                  </a:cubicBezTo>
                  <a:cubicBezTo>
                    <a:pt x="376" y="441"/>
                    <a:pt x="370" y="443"/>
                    <a:pt x="364" y="443"/>
                  </a:cubicBezTo>
                  <a:cubicBezTo>
                    <a:pt x="325" y="443"/>
                    <a:pt x="234" y="389"/>
                    <a:pt x="168" y="294"/>
                  </a:cubicBezTo>
                  <a:cubicBezTo>
                    <a:pt x="79" y="193"/>
                    <a:pt x="56" y="82"/>
                    <a:pt x="89" y="49"/>
                  </a:cubicBezTo>
                  <a:cubicBezTo>
                    <a:pt x="94" y="46"/>
                    <a:pt x="101" y="44"/>
                    <a:pt x="108" y="44"/>
                  </a:cubicBezTo>
                  <a:close/>
                  <a:moveTo>
                    <a:pt x="110" y="0"/>
                  </a:moveTo>
                  <a:cubicBezTo>
                    <a:pt x="90" y="0"/>
                    <a:pt x="72" y="5"/>
                    <a:pt x="56" y="15"/>
                  </a:cubicBezTo>
                  <a:cubicBezTo>
                    <a:pt x="0" y="60"/>
                    <a:pt x="23" y="193"/>
                    <a:pt x="134" y="327"/>
                  </a:cubicBezTo>
                  <a:cubicBezTo>
                    <a:pt x="212" y="428"/>
                    <a:pt x="301" y="483"/>
                    <a:pt x="368" y="483"/>
                  </a:cubicBezTo>
                  <a:cubicBezTo>
                    <a:pt x="379" y="483"/>
                    <a:pt x="401" y="483"/>
                    <a:pt x="413" y="472"/>
                  </a:cubicBezTo>
                  <a:cubicBezTo>
                    <a:pt x="468" y="416"/>
                    <a:pt x="446" y="294"/>
                    <a:pt x="346" y="160"/>
                  </a:cubicBezTo>
                  <a:cubicBezTo>
                    <a:pt x="268" y="57"/>
                    <a:pt x="178"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5912582" y="2993755"/>
              <a:ext cx="57315" cy="60575"/>
            </a:xfrm>
            <a:custGeom>
              <a:avLst/>
              <a:gdLst/>
              <a:ahLst/>
              <a:cxnLst/>
              <a:rect l="l" t="t" r="r" b="b"/>
              <a:pathLst>
                <a:path w="457" h="483" extrusionOk="0">
                  <a:moveTo>
                    <a:pt x="389" y="49"/>
                  </a:moveTo>
                  <a:cubicBezTo>
                    <a:pt x="401" y="60"/>
                    <a:pt x="412" y="94"/>
                    <a:pt x="401" y="138"/>
                  </a:cubicBezTo>
                  <a:cubicBezTo>
                    <a:pt x="379" y="183"/>
                    <a:pt x="356" y="249"/>
                    <a:pt x="312" y="294"/>
                  </a:cubicBezTo>
                  <a:cubicBezTo>
                    <a:pt x="236" y="389"/>
                    <a:pt x="151" y="443"/>
                    <a:pt x="108" y="443"/>
                  </a:cubicBezTo>
                  <a:cubicBezTo>
                    <a:pt x="100" y="443"/>
                    <a:pt x="94" y="441"/>
                    <a:pt x="89" y="438"/>
                  </a:cubicBezTo>
                  <a:cubicBezTo>
                    <a:pt x="55" y="405"/>
                    <a:pt x="89" y="294"/>
                    <a:pt x="167" y="183"/>
                  </a:cubicBezTo>
                  <a:cubicBezTo>
                    <a:pt x="245" y="94"/>
                    <a:pt x="323" y="49"/>
                    <a:pt x="367" y="49"/>
                  </a:cubicBezTo>
                  <a:close/>
                  <a:moveTo>
                    <a:pt x="370" y="0"/>
                  </a:moveTo>
                  <a:cubicBezTo>
                    <a:pt x="302" y="0"/>
                    <a:pt x="211" y="57"/>
                    <a:pt x="134" y="160"/>
                  </a:cubicBezTo>
                  <a:cubicBezTo>
                    <a:pt x="33" y="294"/>
                    <a:pt x="0" y="416"/>
                    <a:pt x="67" y="472"/>
                  </a:cubicBezTo>
                  <a:cubicBezTo>
                    <a:pt x="78" y="483"/>
                    <a:pt x="89" y="483"/>
                    <a:pt x="111" y="483"/>
                  </a:cubicBezTo>
                  <a:cubicBezTo>
                    <a:pt x="178" y="483"/>
                    <a:pt x="267" y="428"/>
                    <a:pt x="345" y="327"/>
                  </a:cubicBezTo>
                  <a:cubicBezTo>
                    <a:pt x="389" y="272"/>
                    <a:pt x="423" y="205"/>
                    <a:pt x="445" y="149"/>
                  </a:cubicBezTo>
                  <a:cubicBezTo>
                    <a:pt x="456" y="94"/>
                    <a:pt x="445" y="37"/>
                    <a:pt x="423" y="15"/>
                  </a:cubicBezTo>
                  <a:cubicBezTo>
                    <a:pt x="408" y="5"/>
                    <a:pt x="390"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5975289" y="3082172"/>
              <a:ext cx="33611" cy="33611"/>
            </a:xfrm>
            <a:custGeom>
              <a:avLst/>
              <a:gdLst/>
              <a:ahLst/>
              <a:cxnLst/>
              <a:rect l="l" t="t" r="r" b="b"/>
              <a:pathLst>
                <a:path w="268" h="268" extrusionOk="0">
                  <a:moveTo>
                    <a:pt x="134" y="45"/>
                  </a:moveTo>
                  <a:cubicBezTo>
                    <a:pt x="190" y="45"/>
                    <a:pt x="223" y="79"/>
                    <a:pt x="223" y="134"/>
                  </a:cubicBezTo>
                  <a:cubicBezTo>
                    <a:pt x="223" y="178"/>
                    <a:pt x="190" y="223"/>
                    <a:pt x="134" y="223"/>
                  </a:cubicBezTo>
                  <a:cubicBezTo>
                    <a:pt x="90" y="223"/>
                    <a:pt x="45" y="178"/>
                    <a:pt x="45" y="134"/>
                  </a:cubicBezTo>
                  <a:cubicBezTo>
                    <a:pt x="45" y="79"/>
                    <a:pt x="90" y="45"/>
                    <a:pt x="134" y="45"/>
                  </a:cubicBezTo>
                  <a:close/>
                  <a:moveTo>
                    <a:pt x="134" y="0"/>
                  </a:moveTo>
                  <a:cubicBezTo>
                    <a:pt x="67" y="0"/>
                    <a:pt x="1" y="56"/>
                    <a:pt x="1" y="134"/>
                  </a:cubicBezTo>
                  <a:cubicBezTo>
                    <a:pt x="1" y="201"/>
                    <a:pt x="67" y="268"/>
                    <a:pt x="134" y="268"/>
                  </a:cubicBezTo>
                  <a:cubicBezTo>
                    <a:pt x="213" y="268"/>
                    <a:pt x="268" y="201"/>
                    <a:pt x="268" y="134"/>
                  </a:cubicBezTo>
                  <a:cubicBezTo>
                    <a:pt x="268" y="56"/>
                    <a:pt x="213"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5"/>
            <p:cNvSpPr/>
            <p:nvPr/>
          </p:nvSpPr>
          <p:spPr>
            <a:xfrm>
              <a:off x="5839967" y="2938447"/>
              <a:ext cx="33611" cy="33611"/>
            </a:xfrm>
            <a:custGeom>
              <a:avLst/>
              <a:gdLst/>
              <a:ahLst/>
              <a:cxnLst/>
              <a:rect l="l" t="t" r="r" b="b"/>
              <a:pathLst>
                <a:path w="268" h="268" extrusionOk="0">
                  <a:moveTo>
                    <a:pt x="134" y="45"/>
                  </a:moveTo>
                  <a:cubicBezTo>
                    <a:pt x="178" y="45"/>
                    <a:pt x="223" y="78"/>
                    <a:pt x="223" y="134"/>
                  </a:cubicBezTo>
                  <a:cubicBezTo>
                    <a:pt x="223" y="178"/>
                    <a:pt x="178" y="223"/>
                    <a:pt x="134" y="223"/>
                  </a:cubicBezTo>
                  <a:cubicBezTo>
                    <a:pt x="78" y="223"/>
                    <a:pt x="45" y="178"/>
                    <a:pt x="45" y="134"/>
                  </a:cubicBezTo>
                  <a:cubicBezTo>
                    <a:pt x="45" y="78"/>
                    <a:pt x="78" y="45"/>
                    <a:pt x="134" y="45"/>
                  </a:cubicBezTo>
                  <a:close/>
                  <a:moveTo>
                    <a:pt x="134" y="0"/>
                  </a:moveTo>
                  <a:cubicBezTo>
                    <a:pt x="56" y="0"/>
                    <a:pt x="0" y="56"/>
                    <a:pt x="0" y="134"/>
                  </a:cubicBezTo>
                  <a:cubicBezTo>
                    <a:pt x="0" y="201"/>
                    <a:pt x="56" y="267"/>
                    <a:pt x="134" y="267"/>
                  </a:cubicBezTo>
                  <a:cubicBezTo>
                    <a:pt x="201" y="267"/>
                    <a:pt x="268" y="201"/>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5"/>
            <p:cNvSpPr/>
            <p:nvPr/>
          </p:nvSpPr>
          <p:spPr>
            <a:xfrm>
              <a:off x="5757570" y="3096093"/>
              <a:ext cx="78259" cy="15551"/>
            </a:xfrm>
            <a:custGeom>
              <a:avLst/>
              <a:gdLst/>
              <a:ahLst/>
              <a:cxnLst/>
              <a:rect l="l" t="t" r="r" b="b"/>
              <a:pathLst>
                <a:path w="624" h="124" extrusionOk="0">
                  <a:moveTo>
                    <a:pt x="34" y="1"/>
                  </a:moveTo>
                  <a:cubicBezTo>
                    <a:pt x="22" y="1"/>
                    <a:pt x="12" y="1"/>
                    <a:pt x="12" y="12"/>
                  </a:cubicBezTo>
                  <a:cubicBezTo>
                    <a:pt x="0" y="35"/>
                    <a:pt x="12" y="45"/>
                    <a:pt x="22" y="45"/>
                  </a:cubicBezTo>
                  <a:lnTo>
                    <a:pt x="591" y="124"/>
                  </a:lnTo>
                  <a:cubicBezTo>
                    <a:pt x="601" y="124"/>
                    <a:pt x="613" y="124"/>
                    <a:pt x="624" y="112"/>
                  </a:cubicBezTo>
                  <a:cubicBezTo>
                    <a:pt x="624" y="90"/>
                    <a:pt x="613" y="79"/>
                    <a:pt x="601" y="79"/>
                  </a:cubicBezTo>
                  <a:lnTo>
                    <a:pt x="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5"/>
            <p:cNvSpPr/>
            <p:nvPr/>
          </p:nvSpPr>
          <p:spPr>
            <a:xfrm>
              <a:off x="5876212" y="3096093"/>
              <a:ext cx="76879" cy="15551"/>
            </a:xfrm>
            <a:custGeom>
              <a:avLst/>
              <a:gdLst/>
              <a:ahLst/>
              <a:cxnLst/>
              <a:rect l="l" t="t" r="r" b="b"/>
              <a:pathLst>
                <a:path w="613" h="124" extrusionOk="0">
                  <a:moveTo>
                    <a:pt x="590" y="1"/>
                  </a:moveTo>
                  <a:lnTo>
                    <a:pt x="23" y="79"/>
                  </a:lnTo>
                  <a:cubicBezTo>
                    <a:pt x="11" y="79"/>
                    <a:pt x="1" y="90"/>
                    <a:pt x="1" y="112"/>
                  </a:cubicBezTo>
                  <a:cubicBezTo>
                    <a:pt x="1" y="124"/>
                    <a:pt x="11" y="124"/>
                    <a:pt x="23" y="124"/>
                  </a:cubicBezTo>
                  <a:lnTo>
                    <a:pt x="34" y="124"/>
                  </a:lnTo>
                  <a:lnTo>
                    <a:pt x="590" y="45"/>
                  </a:lnTo>
                  <a:cubicBezTo>
                    <a:pt x="613" y="45"/>
                    <a:pt x="613" y="35"/>
                    <a:pt x="613" y="12"/>
                  </a:cubicBezTo>
                  <a:cubicBezTo>
                    <a:pt x="613" y="1"/>
                    <a:pt x="602"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5"/>
            <p:cNvSpPr/>
            <p:nvPr/>
          </p:nvSpPr>
          <p:spPr>
            <a:xfrm>
              <a:off x="5503481" y="3068251"/>
              <a:ext cx="33611" cy="33611"/>
            </a:xfrm>
            <a:custGeom>
              <a:avLst/>
              <a:gdLst/>
              <a:ahLst/>
              <a:cxnLst/>
              <a:rect l="l" t="t" r="r" b="b"/>
              <a:pathLst>
                <a:path w="268" h="268" extrusionOk="0">
                  <a:moveTo>
                    <a:pt x="134" y="45"/>
                  </a:moveTo>
                  <a:cubicBezTo>
                    <a:pt x="190" y="45"/>
                    <a:pt x="223" y="78"/>
                    <a:pt x="223" y="134"/>
                  </a:cubicBezTo>
                  <a:cubicBezTo>
                    <a:pt x="223" y="178"/>
                    <a:pt x="190" y="223"/>
                    <a:pt x="134" y="223"/>
                  </a:cubicBezTo>
                  <a:cubicBezTo>
                    <a:pt x="89" y="223"/>
                    <a:pt x="45" y="178"/>
                    <a:pt x="45" y="134"/>
                  </a:cubicBezTo>
                  <a:cubicBezTo>
                    <a:pt x="45" y="78"/>
                    <a:pt x="89" y="45"/>
                    <a:pt x="134" y="45"/>
                  </a:cubicBezTo>
                  <a:close/>
                  <a:moveTo>
                    <a:pt x="134" y="0"/>
                  </a:moveTo>
                  <a:cubicBezTo>
                    <a:pt x="56" y="0"/>
                    <a:pt x="0" y="56"/>
                    <a:pt x="0" y="134"/>
                  </a:cubicBezTo>
                  <a:cubicBezTo>
                    <a:pt x="0" y="200"/>
                    <a:pt x="56" y="267"/>
                    <a:pt x="134" y="267"/>
                  </a:cubicBezTo>
                  <a:cubicBezTo>
                    <a:pt x="212" y="267"/>
                    <a:pt x="267" y="200"/>
                    <a:pt x="267" y="134"/>
                  </a:cubicBezTo>
                  <a:cubicBezTo>
                    <a:pt x="267"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5"/>
            <p:cNvSpPr/>
            <p:nvPr/>
          </p:nvSpPr>
          <p:spPr>
            <a:xfrm>
              <a:off x="5564934" y="3016580"/>
              <a:ext cx="33611" cy="33611"/>
            </a:xfrm>
            <a:custGeom>
              <a:avLst/>
              <a:gdLst/>
              <a:ahLst/>
              <a:cxnLst/>
              <a:rect l="l" t="t" r="r" b="b"/>
              <a:pathLst>
                <a:path w="268" h="268" extrusionOk="0">
                  <a:moveTo>
                    <a:pt x="134" y="45"/>
                  </a:moveTo>
                  <a:cubicBezTo>
                    <a:pt x="190" y="45"/>
                    <a:pt x="223" y="90"/>
                    <a:pt x="223" y="134"/>
                  </a:cubicBezTo>
                  <a:cubicBezTo>
                    <a:pt x="223" y="189"/>
                    <a:pt x="190" y="223"/>
                    <a:pt x="134" y="223"/>
                  </a:cubicBezTo>
                  <a:cubicBezTo>
                    <a:pt x="89" y="223"/>
                    <a:pt x="45" y="189"/>
                    <a:pt x="45" y="134"/>
                  </a:cubicBezTo>
                  <a:cubicBezTo>
                    <a:pt x="45" y="90"/>
                    <a:pt x="89" y="45"/>
                    <a:pt x="134" y="45"/>
                  </a:cubicBezTo>
                  <a:close/>
                  <a:moveTo>
                    <a:pt x="134" y="1"/>
                  </a:moveTo>
                  <a:cubicBezTo>
                    <a:pt x="67" y="1"/>
                    <a:pt x="0" y="67"/>
                    <a:pt x="0" y="134"/>
                  </a:cubicBezTo>
                  <a:cubicBezTo>
                    <a:pt x="0" y="212"/>
                    <a:pt x="67" y="268"/>
                    <a:pt x="134" y="268"/>
                  </a:cubicBezTo>
                  <a:cubicBezTo>
                    <a:pt x="212" y="268"/>
                    <a:pt x="267" y="212"/>
                    <a:pt x="267" y="134"/>
                  </a:cubicBezTo>
                  <a:cubicBezTo>
                    <a:pt x="267"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5"/>
            <p:cNvSpPr/>
            <p:nvPr/>
          </p:nvSpPr>
          <p:spPr>
            <a:xfrm>
              <a:off x="5518907" y="3044548"/>
              <a:ext cx="132689" cy="124286"/>
            </a:xfrm>
            <a:custGeom>
              <a:avLst/>
              <a:gdLst/>
              <a:ahLst/>
              <a:cxnLst/>
              <a:rect l="l" t="t" r="r" b="b"/>
              <a:pathLst>
                <a:path w="1058" h="991" extrusionOk="0">
                  <a:moveTo>
                    <a:pt x="490" y="0"/>
                  </a:moveTo>
                  <a:cubicBezTo>
                    <a:pt x="478" y="0"/>
                    <a:pt x="468" y="11"/>
                    <a:pt x="468" y="23"/>
                  </a:cubicBezTo>
                  <a:cubicBezTo>
                    <a:pt x="389" y="256"/>
                    <a:pt x="401" y="456"/>
                    <a:pt x="501" y="624"/>
                  </a:cubicBezTo>
                  <a:cubicBezTo>
                    <a:pt x="601" y="790"/>
                    <a:pt x="768" y="891"/>
                    <a:pt x="891" y="946"/>
                  </a:cubicBezTo>
                  <a:cubicBezTo>
                    <a:pt x="646" y="924"/>
                    <a:pt x="189" y="846"/>
                    <a:pt x="55" y="423"/>
                  </a:cubicBezTo>
                  <a:cubicBezTo>
                    <a:pt x="48" y="415"/>
                    <a:pt x="40" y="407"/>
                    <a:pt x="32" y="407"/>
                  </a:cubicBezTo>
                  <a:cubicBezTo>
                    <a:pt x="29" y="407"/>
                    <a:pt x="26" y="409"/>
                    <a:pt x="22" y="412"/>
                  </a:cubicBezTo>
                  <a:cubicBezTo>
                    <a:pt x="11" y="412"/>
                    <a:pt x="0" y="423"/>
                    <a:pt x="11" y="434"/>
                  </a:cubicBezTo>
                  <a:cubicBezTo>
                    <a:pt x="178" y="958"/>
                    <a:pt x="812" y="990"/>
                    <a:pt x="990" y="990"/>
                  </a:cubicBezTo>
                  <a:lnTo>
                    <a:pt x="1035" y="990"/>
                  </a:lnTo>
                  <a:cubicBezTo>
                    <a:pt x="1047" y="990"/>
                    <a:pt x="1057" y="980"/>
                    <a:pt x="1057" y="968"/>
                  </a:cubicBezTo>
                  <a:cubicBezTo>
                    <a:pt x="1057" y="958"/>
                    <a:pt x="1057" y="946"/>
                    <a:pt x="1047" y="946"/>
                  </a:cubicBezTo>
                  <a:cubicBezTo>
                    <a:pt x="1035" y="946"/>
                    <a:pt x="690" y="868"/>
                    <a:pt x="535" y="601"/>
                  </a:cubicBezTo>
                  <a:cubicBezTo>
                    <a:pt x="445" y="446"/>
                    <a:pt x="434" y="256"/>
                    <a:pt x="512" y="33"/>
                  </a:cubicBezTo>
                  <a:cubicBezTo>
                    <a:pt x="512" y="23"/>
                    <a:pt x="512" y="11"/>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5"/>
            <p:cNvSpPr/>
            <p:nvPr/>
          </p:nvSpPr>
          <p:spPr>
            <a:xfrm>
              <a:off x="6174948" y="3068251"/>
              <a:ext cx="33611" cy="33611"/>
            </a:xfrm>
            <a:custGeom>
              <a:avLst/>
              <a:gdLst/>
              <a:ahLst/>
              <a:cxnLst/>
              <a:rect l="l" t="t" r="r" b="b"/>
              <a:pathLst>
                <a:path w="268" h="268" extrusionOk="0">
                  <a:moveTo>
                    <a:pt x="134" y="45"/>
                  </a:moveTo>
                  <a:cubicBezTo>
                    <a:pt x="179" y="45"/>
                    <a:pt x="223" y="78"/>
                    <a:pt x="223" y="134"/>
                  </a:cubicBezTo>
                  <a:cubicBezTo>
                    <a:pt x="223" y="178"/>
                    <a:pt x="179" y="223"/>
                    <a:pt x="134" y="223"/>
                  </a:cubicBezTo>
                  <a:cubicBezTo>
                    <a:pt x="78" y="223"/>
                    <a:pt x="45" y="178"/>
                    <a:pt x="45" y="134"/>
                  </a:cubicBezTo>
                  <a:cubicBezTo>
                    <a:pt x="45" y="78"/>
                    <a:pt x="78" y="45"/>
                    <a:pt x="134" y="45"/>
                  </a:cubicBezTo>
                  <a:close/>
                  <a:moveTo>
                    <a:pt x="134" y="0"/>
                  </a:moveTo>
                  <a:cubicBezTo>
                    <a:pt x="56" y="0"/>
                    <a:pt x="1" y="56"/>
                    <a:pt x="1" y="134"/>
                  </a:cubicBezTo>
                  <a:cubicBezTo>
                    <a:pt x="1" y="200"/>
                    <a:pt x="56" y="267"/>
                    <a:pt x="134" y="267"/>
                  </a:cubicBezTo>
                  <a:cubicBezTo>
                    <a:pt x="212" y="267"/>
                    <a:pt x="268" y="200"/>
                    <a:pt x="268" y="134"/>
                  </a:cubicBezTo>
                  <a:cubicBezTo>
                    <a:pt x="268"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5"/>
            <p:cNvSpPr/>
            <p:nvPr/>
          </p:nvSpPr>
          <p:spPr>
            <a:xfrm>
              <a:off x="6113621" y="3016580"/>
              <a:ext cx="33611" cy="33611"/>
            </a:xfrm>
            <a:custGeom>
              <a:avLst/>
              <a:gdLst/>
              <a:ahLst/>
              <a:cxnLst/>
              <a:rect l="l" t="t" r="r" b="b"/>
              <a:pathLst>
                <a:path w="268" h="268" extrusionOk="0">
                  <a:moveTo>
                    <a:pt x="134" y="45"/>
                  </a:moveTo>
                  <a:cubicBezTo>
                    <a:pt x="178" y="45"/>
                    <a:pt x="223" y="90"/>
                    <a:pt x="223" y="134"/>
                  </a:cubicBezTo>
                  <a:cubicBezTo>
                    <a:pt x="223" y="189"/>
                    <a:pt x="178" y="223"/>
                    <a:pt x="134" y="223"/>
                  </a:cubicBezTo>
                  <a:cubicBezTo>
                    <a:pt x="78" y="223"/>
                    <a:pt x="45" y="189"/>
                    <a:pt x="45" y="134"/>
                  </a:cubicBezTo>
                  <a:cubicBezTo>
                    <a:pt x="45" y="90"/>
                    <a:pt x="78" y="45"/>
                    <a:pt x="134" y="45"/>
                  </a:cubicBezTo>
                  <a:close/>
                  <a:moveTo>
                    <a:pt x="134" y="1"/>
                  </a:moveTo>
                  <a:cubicBezTo>
                    <a:pt x="55" y="1"/>
                    <a:pt x="0" y="67"/>
                    <a:pt x="0" y="134"/>
                  </a:cubicBezTo>
                  <a:cubicBezTo>
                    <a:pt x="0" y="212"/>
                    <a:pt x="55" y="268"/>
                    <a:pt x="134" y="268"/>
                  </a:cubicBezTo>
                  <a:cubicBezTo>
                    <a:pt x="200" y="268"/>
                    <a:pt x="267" y="212"/>
                    <a:pt x="267" y="134"/>
                  </a:cubicBezTo>
                  <a:cubicBezTo>
                    <a:pt x="267" y="67"/>
                    <a:pt x="200"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5"/>
            <p:cNvSpPr/>
            <p:nvPr/>
          </p:nvSpPr>
          <p:spPr>
            <a:xfrm>
              <a:off x="6060570" y="3044548"/>
              <a:ext cx="132689" cy="124286"/>
            </a:xfrm>
            <a:custGeom>
              <a:avLst/>
              <a:gdLst/>
              <a:ahLst/>
              <a:cxnLst/>
              <a:rect l="l" t="t" r="r" b="b"/>
              <a:pathLst>
                <a:path w="1058" h="991" extrusionOk="0">
                  <a:moveTo>
                    <a:pt x="557" y="0"/>
                  </a:moveTo>
                  <a:cubicBezTo>
                    <a:pt x="545" y="11"/>
                    <a:pt x="545" y="23"/>
                    <a:pt x="545" y="33"/>
                  </a:cubicBezTo>
                  <a:cubicBezTo>
                    <a:pt x="623" y="256"/>
                    <a:pt x="612" y="446"/>
                    <a:pt x="523" y="601"/>
                  </a:cubicBezTo>
                  <a:cubicBezTo>
                    <a:pt x="367" y="868"/>
                    <a:pt x="22" y="946"/>
                    <a:pt x="11" y="946"/>
                  </a:cubicBezTo>
                  <a:cubicBezTo>
                    <a:pt x="0" y="946"/>
                    <a:pt x="0" y="958"/>
                    <a:pt x="0" y="968"/>
                  </a:cubicBezTo>
                  <a:cubicBezTo>
                    <a:pt x="0" y="980"/>
                    <a:pt x="11" y="990"/>
                    <a:pt x="22" y="990"/>
                  </a:cubicBezTo>
                  <a:lnTo>
                    <a:pt x="67" y="990"/>
                  </a:lnTo>
                  <a:cubicBezTo>
                    <a:pt x="245" y="990"/>
                    <a:pt x="879" y="958"/>
                    <a:pt x="1046" y="434"/>
                  </a:cubicBezTo>
                  <a:cubicBezTo>
                    <a:pt x="1057" y="423"/>
                    <a:pt x="1046" y="412"/>
                    <a:pt x="1035" y="412"/>
                  </a:cubicBezTo>
                  <a:cubicBezTo>
                    <a:pt x="1032" y="409"/>
                    <a:pt x="1029" y="407"/>
                    <a:pt x="1025" y="407"/>
                  </a:cubicBezTo>
                  <a:cubicBezTo>
                    <a:pt x="1017" y="407"/>
                    <a:pt x="1009" y="415"/>
                    <a:pt x="1002" y="423"/>
                  </a:cubicBezTo>
                  <a:cubicBezTo>
                    <a:pt x="868" y="846"/>
                    <a:pt x="411" y="924"/>
                    <a:pt x="167" y="946"/>
                  </a:cubicBezTo>
                  <a:cubicBezTo>
                    <a:pt x="289" y="891"/>
                    <a:pt x="456" y="790"/>
                    <a:pt x="557" y="624"/>
                  </a:cubicBezTo>
                  <a:cubicBezTo>
                    <a:pt x="656" y="456"/>
                    <a:pt x="668" y="256"/>
                    <a:pt x="590" y="23"/>
                  </a:cubicBezTo>
                  <a:cubicBezTo>
                    <a:pt x="590" y="11"/>
                    <a:pt x="579" y="0"/>
                    <a:pt x="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5"/>
            <p:cNvSpPr/>
            <p:nvPr/>
          </p:nvSpPr>
          <p:spPr>
            <a:xfrm>
              <a:off x="5608202" y="4332558"/>
              <a:ext cx="497145" cy="115006"/>
            </a:xfrm>
            <a:custGeom>
              <a:avLst/>
              <a:gdLst/>
              <a:ahLst/>
              <a:cxnLst/>
              <a:rect l="l" t="t" r="r" b="b"/>
              <a:pathLst>
                <a:path w="3964" h="917" extrusionOk="0">
                  <a:moveTo>
                    <a:pt x="313" y="0"/>
                  </a:moveTo>
                  <a:cubicBezTo>
                    <a:pt x="283" y="0"/>
                    <a:pt x="253" y="5"/>
                    <a:pt x="223" y="15"/>
                  </a:cubicBezTo>
                  <a:cubicBezTo>
                    <a:pt x="100" y="60"/>
                    <a:pt x="11" y="182"/>
                    <a:pt x="1" y="316"/>
                  </a:cubicBezTo>
                  <a:cubicBezTo>
                    <a:pt x="1" y="394"/>
                    <a:pt x="11" y="538"/>
                    <a:pt x="212" y="649"/>
                  </a:cubicBezTo>
                  <a:cubicBezTo>
                    <a:pt x="278" y="683"/>
                    <a:pt x="367" y="706"/>
                    <a:pt x="457" y="706"/>
                  </a:cubicBezTo>
                  <a:cubicBezTo>
                    <a:pt x="924" y="706"/>
                    <a:pt x="1559" y="283"/>
                    <a:pt x="1748" y="160"/>
                  </a:cubicBezTo>
                  <a:lnTo>
                    <a:pt x="1748" y="160"/>
                  </a:lnTo>
                  <a:lnTo>
                    <a:pt x="1581" y="761"/>
                  </a:lnTo>
                  <a:lnTo>
                    <a:pt x="1581" y="772"/>
                  </a:lnTo>
                  <a:cubicBezTo>
                    <a:pt x="1703" y="917"/>
                    <a:pt x="1970" y="917"/>
                    <a:pt x="1982" y="917"/>
                  </a:cubicBezTo>
                  <a:cubicBezTo>
                    <a:pt x="1993" y="917"/>
                    <a:pt x="2260" y="917"/>
                    <a:pt x="2371" y="772"/>
                  </a:cubicBezTo>
                  <a:lnTo>
                    <a:pt x="2371" y="761"/>
                  </a:lnTo>
                  <a:lnTo>
                    <a:pt x="2205" y="160"/>
                  </a:lnTo>
                  <a:lnTo>
                    <a:pt x="2205" y="160"/>
                  </a:lnTo>
                  <a:cubicBezTo>
                    <a:pt x="2390" y="289"/>
                    <a:pt x="3031" y="705"/>
                    <a:pt x="3497" y="705"/>
                  </a:cubicBezTo>
                  <a:cubicBezTo>
                    <a:pt x="3590" y="705"/>
                    <a:pt x="3677" y="689"/>
                    <a:pt x="3751" y="649"/>
                  </a:cubicBezTo>
                  <a:cubicBezTo>
                    <a:pt x="3941" y="538"/>
                    <a:pt x="3963" y="394"/>
                    <a:pt x="3952" y="316"/>
                  </a:cubicBezTo>
                  <a:cubicBezTo>
                    <a:pt x="3952" y="182"/>
                    <a:pt x="3852" y="60"/>
                    <a:pt x="3741" y="15"/>
                  </a:cubicBezTo>
                  <a:cubicBezTo>
                    <a:pt x="3710" y="5"/>
                    <a:pt x="3680" y="0"/>
                    <a:pt x="3650" y="0"/>
                  </a:cubicBezTo>
                  <a:cubicBezTo>
                    <a:pt x="3581" y="0"/>
                    <a:pt x="3513" y="27"/>
                    <a:pt x="3451" y="82"/>
                  </a:cubicBezTo>
                  <a:cubicBezTo>
                    <a:pt x="3340" y="204"/>
                    <a:pt x="3340" y="293"/>
                    <a:pt x="3362" y="349"/>
                  </a:cubicBezTo>
                  <a:cubicBezTo>
                    <a:pt x="3395" y="416"/>
                    <a:pt x="3484" y="449"/>
                    <a:pt x="3551" y="449"/>
                  </a:cubicBezTo>
                  <a:cubicBezTo>
                    <a:pt x="3607" y="449"/>
                    <a:pt x="3652" y="416"/>
                    <a:pt x="3662" y="372"/>
                  </a:cubicBezTo>
                  <a:cubicBezTo>
                    <a:pt x="3662" y="360"/>
                    <a:pt x="3662" y="349"/>
                    <a:pt x="3652" y="349"/>
                  </a:cubicBezTo>
                  <a:cubicBezTo>
                    <a:pt x="3645" y="346"/>
                    <a:pt x="3639" y="345"/>
                    <a:pt x="3635" y="345"/>
                  </a:cubicBezTo>
                  <a:cubicBezTo>
                    <a:pt x="3624" y="345"/>
                    <a:pt x="3618" y="353"/>
                    <a:pt x="3618" y="360"/>
                  </a:cubicBezTo>
                  <a:cubicBezTo>
                    <a:pt x="3607" y="394"/>
                    <a:pt x="3563" y="405"/>
                    <a:pt x="3551" y="405"/>
                  </a:cubicBezTo>
                  <a:cubicBezTo>
                    <a:pt x="3496" y="405"/>
                    <a:pt x="3429" y="382"/>
                    <a:pt x="3407" y="327"/>
                  </a:cubicBezTo>
                  <a:cubicBezTo>
                    <a:pt x="3384" y="271"/>
                    <a:pt x="3407" y="194"/>
                    <a:pt x="3484" y="115"/>
                  </a:cubicBezTo>
                  <a:cubicBezTo>
                    <a:pt x="3530" y="69"/>
                    <a:pt x="3587" y="44"/>
                    <a:pt x="3643" y="44"/>
                  </a:cubicBezTo>
                  <a:cubicBezTo>
                    <a:pt x="3669" y="44"/>
                    <a:pt x="3694" y="49"/>
                    <a:pt x="3718" y="60"/>
                  </a:cubicBezTo>
                  <a:cubicBezTo>
                    <a:pt x="3818" y="93"/>
                    <a:pt x="3907" y="204"/>
                    <a:pt x="3907" y="327"/>
                  </a:cubicBezTo>
                  <a:cubicBezTo>
                    <a:pt x="3919" y="438"/>
                    <a:pt x="3852" y="538"/>
                    <a:pt x="3729" y="605"/>
                  </a:cubicBezTo>
                  <a:cubicBezTo>
                    <a:pt x="3661" y="642"/>
                    <a:pt x="3581" y="657"/>
                    <a:pt x="3493" y="657"/>
                  </a:cubicBezTo>
                  <a:cubicBezTo>
                    <a:pt x="2970" y="657"/>
                    <a:pt x="2191" y="91"/>
                    <a:pt x="2182" y="82"/>
                  </a:cubicBezTo>
                  <a:cubicBezTo>
                    <a:pt x="2177" y="76"/>
                    <a:pt x="2171" y="74"/>
                    <a:pt x="2165" y="74"/>
                  </a:cubicBezTo>
                  <a:cubicBezTo>
                    <a:pt x="2160" y="74"/>
                    <a:pt x="2154" y="76"/>
                    <a:pt x="2148" y="82"/>
                  </a:cubicBezTo>
                  <a:cubicBezTo>
                    <a:pt x="2148" y="82"/>
                    <a:pt x="2138" y="93"/>
                    <a:pt x="2138" y="104"/>
                  </a:cubicBezTo>
                  <a:lnTo>
                    <a:pt x="2327" y="761"/>
                  </a:lnTo>
                  <a:cubicBezTo>
                    <a:pt x="2227" y="872"/>
                    <a:pt x="1982" y="872"/>
                    <a:pt x="1982" y="872"/>
                  </a:cubicBezTo>
                  <a:cubicBezTo>
                    <a:pt x="1970" y="872"/>
                    <a:pt x="1737" y="872"/>
                    <a:pt x="1626" y="761"/>
                  </a:cubicBezTo>
                  <a:lnTo>
                    <a:pt x="1815" y="104"/>
                  </a:lnTo>
                  <a:cubicBezTo>
                    <a:pt x="1815" y="93"/>
                    <a:pt x="1815" y="82"/>
                    <a:pt x="1804" y="82"/>
                  </a:cubicBezTo>
                  <a:cubicBezTo>
                    <a:pt x="1798" y="76"/>
                    <a:pt x="1792" y="74"/>
                    <a:pt x="1788" y="74"/>
                  </a:cubicBezTo>
                  <a:cubicBezTo>
                    <a:pt x="1784" y="74"/>
                    <a:pt x="1782" y="76"/>
                    <a:pt x="1782" y="82"/>
                  </a:cubicBezTo>
                  <a:cubicBezTo>
                    <a:pt x="1772" y="91"/>
                    <a:pt x="985" y="657"/>
                    <a:pt x="466" y="657"/>
                  </a:cubicBezTo>
                  <a:cubicBezTo>
                    <a:pt x="380" y="657"/>
                    <a:pt x="301" y="642"/>
                    <a:pt x="234" y="605"/>
                  </a:cubicBezTo>
                  <a:cubicBezTo>
                    <a:pt x="100" y="538"/>
                    <a:pt x="34" y="438"/>
                    <a:pt x="45" y="327"/>
                  </a:cubicBezTo>
                  <a:cubicBezTo>
                    <a:pt x="56" y="204"/>
                    <a:pt x="134" y="93"/>
                    <a:pt x="234" y="60"/>
                  </a:cubicBezTo>
                  <a:cubicBezTo>
                    <a:pt x="262" y="49"/>
                    <a:pt x="288" y="44"/>
                    <a:pt x="314" y="44"/>
                  </a:cubicBezTo>
                  <a:cubicBezTo>
                    <a:pt x="371" y="44"/>
                    <a:pt x="422" y="69"/>
                    <a:pt x="468" y="115"/>
                  </a:cubicBezTo>
                  <a:cubicBezTo>
                    <a:pt x="546" y="194"/>
                    <a:pt x="579" y="271"/>
                    <a:pt x="557" y="327"/>
                  </a:cubicBezTo>
                  <a:cubicBezTo>
                    <a:pt x="523" y="382"/>
                    <a:pt x="457" y="405"/>
                    <a:pt x="412" y="405"/>
                  </a:cubicBezTo>
                  <a:cubicBezTo>
                    <a:pt x="390" y="405"/>
                    <a:pt x="345" y="394"/>
                    <a:pt x="335" y="360"/>
                  </a:cubicBezTo>
                  <a:cubicBezTo>
                    <a:pt x="335" y="353"/>
                    <a:pt x="329" y="345"/>
                    <a:pt x="322" y="345"/>
                  </a:cubicBezTo>
                  <a:cubicBezTo>
                    <a:pt x="319" y="345"/>
                    <a:pt x="315" y="346"/>
                    <a:pt x="312" y="349"/>
                  </a:cubicBezTo>
                  <a:cubicBezTo>
                    <a:pt x="301" y="349"/>
                    <a:pt x="290" y="360"/>
                    <a:pt x="290" y="372"/>
                  </a:cubicBezTo>
                  <a:cubicBezTo>
                    <a:pt x="312" y="416"/>
                    <a:pt x="345" y="449"/>
                    <a:pt x="401" y="449"/>
                  </a:cubicBezTo>
                  <a:cubicBezTo>
                    <a:pt x="479" y="449"/>
                    <a:pt x="557" y="416"/>
                    <a:pt x="590" y="349"/>
                  </a:cubicBezTo>
                  <a:cubicBezTo>
                    <a:pt x="612" y="293"/>
                    <a:pt x="624" y="204"/>
                    <a:pt x="501" y="82"/>
                  </a:cubicBezTo>
                  <a:cubicBezTo>
                    <a:pt x="447" y="27"/>
                    <a:pt x="3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5"/>
            <p:cNvSpPr/>
            <p:nvPr/>
          </p:nvSpPr>
          <p:spPr>
            <a:xfrm>
              <a:off x="5816138" y="4338578"/>
              <a:ext cx="78384" cy="135574"/>
            </a:xfrm>
            <a:custGeom>
              <a:avLst/>
              <a:gdLst/>
              <a:ahLst/>
              <a:cxnLst/>
              <a:rect l="l" t="t" r="r" b="b"/>
              <a:pathLst>
                <a:path w="625" h="1081" extrusionOk="0">
                  <a:moveTo>
                    <a:pt x="324" y="101"/>
                  </a:moveTo>
                  <a:lnTo>
                    <a:pt x="569" y="969"/>
                  </a:lnTo>
                  <a:cubicBezTo>
                    <a:pt x="535" y="991"/>
                    <a:pt x="435" y="1036"/>
                    <a:pt x="324" y="1036"/>
                  </a:cubicBezTo>
                  <a:cubicBezTo>
                    <a:pt x="201" y="1036"/>
                    <a:pt x="101" y="991"/>
                    <a:pt x="57" y="969"/>
                  </a:cubicBezTo>
                  <a:lnTo>
                    <a:pt x="324" y="101"/>
                  </a:lnTo>
                  <a:close/>
                  <a:moveTo>
                    <a:pt x="324" y="0"/>
                  </a:moveTo>
                  <a:cubicBezTo>
                    <a:pt x="312" y="0"/>
                    <a:pt x="302" y="0"/>
                    <a:pt x="302" y="12"/>
                  </a:cubicBezTo>
                  <a:lnTo>
                    <a:pt x="12" y="980"/>
                  </a:lnTo>
                  <a:cubicBezTo>
                    <a:pt x="1" y="991"/>
                    <a:pt x="12" y="1002"/>
                    <a:pt x="23" y="1002"/>
                  </a:cubicBezTo>
                  <a:cubicBezTo>
                    <a:pt x="23" y="1014"/>
                    <a:pt x="168" y="1081"/>
                    <a:pt x="324" y="1081"/>
                  </a:cubicBezTo>
                  <a:cubicBezTo>
                    <a:pt x="480" y="1081"/>
                    <a:pt x="602" y="1014"/>
                    <a:pt x="613" y="1002"/>
                  </a:cubicBezTo>
                  <a:cubicBezTo>
                    <a:pt x="624" y="1002"/>
                    <a:pt x="624" y="991"/>
                    <a:pt x="624" y="980"/>
                  </a:cubicBezTo>
                  <a:lnTo>
                    <a:pt x="346" y="12"/>
                  </a:lnTo>
                  <a:cubicBezTo>
                    <a:pt x="335" y="0"/>
                    <a:pt x="335"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5"/>
            <p:cNvSpPr/>
            <p:nvPr/>
          </p:nvSpPr>
          <p:spPr>
            <a:xfrm>
              <a:off x="5975289" y="4338578"/>
              <a:ext cx="35116" cy="33611"/>
            </a:xfrm>
            <a:custGeom>
              <a:avLst/>
              <a:gdLst/>
              <a:ahLst/>
              <a:cxnLst/>
              <a:rect l="l" t="t" r="r" b="b"/>
              <a:pathLst>
                <a:path w="280" h="268" extrusionOk="0">
                  <a:moveTo>
                    <a:pt x="146" y="45"/>
                  </a:moveTo>
                  <a:cubicBezTo>
                    <a:pt x="190" y="45"/>
                    <a:pt x="235" y="89"/>
                    <a:pt x="235" y="134"/>
                  </a:cubicBezTo>
                  <a:cubicBezTo>
                    <a:pt x="235" y="178"/>
                    <a:pt x="190" y="223"/>
                    <a:pt x="146" y="223"/>
                  </a:cubicBezTo>
                  <a:cubicBezTo>
                    <a:pt x="90" y="223"/>
                    <a:pt x="57" y="178"/>
                    <a:pt x="57" y="134"/>
                  </a:cubicBezTo>
                  <a:cubicBezTo>
                    <a:pt x="57" y="89"/>
                    <a:pt x="90" y="45"/>
                    <a:pt x="146" y="45"/>
                  </a:cubicBezTo>
                  <a:close/>
                  <a:moveTo>
                    <a:pt x="146" y="0"/>
                  </a:moveTo>
                  <a:cubicBezTo>
                    <a:pt x="67" y="0"/>
                    <a:pt x="1" y="56"/>
                    <a:pt x="1" y="134"/>
                  </a:cubicBezTo>
                  <a:cubicBezTo>
                    <a:pt x="1" y="212"/>
                    <a:pt x="67" y="268"/>
                    <a:pt x="146" y="268"/>
                  </a:cubicBezTo>
                  <a:cubicBezTo>
                    <a:pt x="213" y="268"/>
                    <a:pt x="279" y="212"/>
                    <a:pt x="279" y="134"/>
                  </a:cubicBezTo>
                  <a:cubicBezTo>
                    <a:pt x="279" y="56"/>
                    <a:pt x="213"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5"/>
            <p:cNvSpPr/>
            <p:nvPr/>
          </p:nvSpPr>
          <p:spPr>
            <a:xfrm>
              <a:off x="5913836" y="4399530"/>
              <a:ext cx="60199" cy="60701"/>
            </a:xfrm>
            <a:custGeom>
              <a:avLst/>
              <a:gdLst/>
              <a:ahLst/>
              <a:cxnLst/>
              <a:rect l="l" t="t" r="r" b="b"/>
              <a:pathLst>
                <a:path w="480" h="484" extrusionOk="0">
                  <a:moveTo>
                    <a:pt x="112" y="49"/>
                  </a:moveTo>
                  <a:cubicBezTo>
                    <a:pt x="157" y="49"/>
                    <a:pt x="246" y="93"/>
                    <a:pt x="313" y="182"/>
                  </a:cubicBezTo>
                  <a:cubicBezTo>
                    <a:pt x="402" y="294"/>
                    <a:pt x="424" y="405"/>
                    <a:pt x="391" y="427"/>
                  </a:cubicBezTo>
                  <a:cubicBezTo>
                    <a:pt x="384" y="434"/>
                    <a:pt x="375" y="437"/>
                    <a:pt x="364" y="437"/>
                  </a:cubicBezTo>
                  <a:cubicBezTo>
                    <a:pt x="319" y="437"/>
                    <a:pt x="242" y="383"/>
                    <a:pt x="179" y="294"/>
                  </a:cubicBezTo>
                  <a:cubicBezTo>
                    <a:pt x="90" y="194"/>
                    <a:pt x="57" y="82"/>
                    <a:pt x="90" y="49"/>
                  </a:cubicBezTo>
                  <a:close/>
                  <a:moveTo>
                    <a:pt x="115" y="1"/>
                  </a:moveTo>
                  <a:cubicBezTo>
                    <a:pt x="97" y="1"/>
                    <a:pt x="80" y="6"/>
                    <a:pt x="68" y="16"/>
                  </a:cubicBezTo>
                  <a:cubicBezTo>
                    <a:pt x="1" y="60"/>
                    <a:pt x="35" y="194"/>
                    <a:pt x="134" y="327"/>
                  </a:cubicBezTo>
                  <a:cubicBezTo>
                    <a:pt x="213" y="427"/>
                    <a:pt x="302" y="483"/>
                    <a:pt x="369" y="483"/>
                  </a:cubicBezTo>
                  <a:cubicBezTo>
                    <a:pt x="391" y="483"/>
                    <a:pt x="402" y="483"/>
                    <a:pt x="424" y="472"/>
                  </a:cubicBezTo>
                  <a:cubicBezTo>
                    <a:pt x="480" y="416"/>
                    <a:pt x="446" y="283"/>
                    <a:pt x="346" y="160"/>
                  </a:cubicBezTo>
                  <a:cubicBezTo>
                    <a:pt x="269" y="57"/>
                    <a:pt x="17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5"/>
            <p:cNvSpPr/>
            <p:nvPr/>
          </p:nvSpPr>
          <p:spPr>
            <a:xfrm>
              <a:off x="5739385" y="4399530"/>
              <a:ext cx="60199" cy="60701"/>
            </a:xfrm>
            <a:custGeom>
              <a:avLst/>
              <a:gdLst/>
              <a:ahLst/>
              <a:cxnLst/>
              <a:rect l="l" t="t" r="r" b="b"/>
              <a:pathLst>
                <a:path w="480" h="484" extrusionOk="0">
                  <a:moveTo>
                    <a:pt x="371" y="44"/>
                  </a:moveTo>
                  <a:cubicBezTo>
                    <a:pt x="379" y="44"/>
                    <a:pt x="385" y="45"/>
                    <a:pt x="390" y="49"/>
                  </a:cubicBezTo>
                  <a:cubicBezTo>
                    <a:pt x="424" y="82"/>
                    <a:pt x="390" y="194"/>
                    <a:pt x="313" y="294"/>
                  </a:cubicBezTo>
                  <a:cubicBezTo>
                    <a:pt x="241" y="383"/>
                    <a:pt x="162" y="437"/>
                    <a:pt x="116" y="437"/>
                  </a:cubicBezTo>
                  <a:cubicBezTo>
                    <a:pt x="105" y="437"/>
                    <a:pt x="96" y="434"/>
                    <a:pt x="90" y="427"/>
                  </a:cubicBezTo>
                  <a:cubicBezTo>
                    <a:pt x="56" y="405"/>
                    <a:pt x="78" y="294"/>
                    <a:pt x="167" y="182"/>
                  </a:cubicBezTo>
                  <a:cubicBezTo>
                    <a:pt x="243" y="97"/>
                    <a:pt x="328" y="44"/>
                    <a:pt x="371" y="44"/>
                  </a:cubicBezTo>
                  <a:close/>
                  <a:moveTo>
                    <a:pt x="365" y="1"/>
                  </a:moveTo>
                  <a:cubicBezTo>
                    <a:pt x="302" y="1"/>
                    <a:pt x="211" y="57"/>
                    <a:pt x="134" y="160"/>
                  </a:cubicBezTo>
                  <a:cubicBezTo>
                    <a:pt x="34" y="283"/>
                    <a:pt x="1" y="416"/>
                    <a:pt x="56" y="472"/>
                  </a:cubicBezTo>
                  <a:cubicBezTo>
                    <a:pt x="78" y="483"/>
                    <a:pt x="90" y="483"/>
                    <a:pt x="112" y="483"/>
                  </a:cubicBezTo>
                  <a:cubicBezTo>
                    <a:pt x="179" y="483"/>
                    <a:pt x="268" y="427"/>
                    <a:pt x="346" y="327"/>
                  </a:cubicBezTo>
                  <a:cubicBezTo>
                    <a:pt x="446" y="194"/>
                    <a:pt x="479" y="60"/>
                    <a:pt x="412" y="16"/>
                  </a:cubicBezTo>
                  <a:cubicBezTo>
                    <a:pt x="400" y="6"/>
                    <a:pt x="384"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5"/>
            <p:cNvSpPr/>
            <p:nvPr/>
          </p:nvSpPr>
          <p:spPr>
            <a:xfrm>
              <a:off x="5703140" y="4338578"/>
              <a:ext cx="33611" cy="33611"/>
            </a:xfrm>
            <a:custGeom>
              <a:avLst/>
              <a:gdLst/>
              <a:ahLst/>
              <a:cxnLst/>
              <a:rect l="l" t="t" r="r" b="b"/>
              <a:pathLst>
                <a:path w="268" h="268" extrusionOk="0">
                  <a:moveTo>
                    <a:pt x="134" y="45"/>
                  </a:moveTo>
                  <a:cubicBezTo>
                    <a:pt x="179" y="45"/>
                    <a:pt x="223" y="89"/>
                    <a:pt x="223" y="134"/>
                  </a:cubicBezTo>
                  <a:cubicBezTo>
                    <a:pt x="223" y="178"/>
                    <a:pt x="179" y="223"/>
                    <a:pt x="134" y="223"/>
                  </a:cubicBezTo>
                  <a:cubicBezTo>
                    <a:pt x="78" y="223"/>
                    <a:pt x="45" y="178"/>
                    <a:pt x="45" y="134"/>
                  </a:cubicBezTo>
                  <a:cubicBezTo>
                    <a:pt x="45" y="89"/>
                    <a:pt x="78" y="45"/>
                    <a:pt x="134" y="45"/>
                  </a:cubicBezTo>
                  <a:close/>
                  <a:moveTo>
                    <a:pt x="134" y="0"/>
                  </a:moveTo>
                  <a:cubicBezTo>
                    <a:pt x="56" y="0"/>
                    <a:pt x="1" y="56"/>
                    <a:pt x="1" y="134"/>
                  </a:cubicBezTo>
                  <a:cubicBezTo>
                    <a:pt x="1" y="212"/>
                    <a:pt x="56" y="268"/>
                    <a:pt x="134" y="268"/>
                  </a:cubicBezTo>
                  <a:cubicBezTo>
                    <a:pt x="201" y="268"/>
                    <a:pt x="268" y="212"/>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5"/>
            <p:cNvSpPr/>
            <p:nvPr/>
          </p:nvSpPr>
          <p:spPr>
            <a:xfrm>
              <a:off x="5838462" y="4482429"/>
              <a:ext cx="33611" cy="33611"/>
            </a:xfrm>
            <a:custGeom>
              <a:avLst/>
              <a:gdLst/>
              <a:ahLst/>
              <a:cxnLst/>
              <a:rect l="l" t="t" r="r" b="b"/>
              <a:pathLst>
                <a:path w="268" h="268" extrusionOk="0">
                  <a:moveTo>
                    <a:pt x="134" y="45"/>
                  </a:moveTo>
                  <a:cubicBezTo>
                    <a:pt x="190" y="45"/>
                    <a:pt x="223" y="89"/>
                    <a:pt x="223" y="134"/>
                  </a:cubicBezTo>
                  <a:cubicBezTo>
                    <a:pt x="223" y="178"/>
                    <a:pt x="190" y="223"/>
                    <a:pt x="134" y="223"/>
                  </a:cubicBezTo>
                  <a:cubicBezTo>
                    <a:pt x="90" y="223"/>
                    <a:pt x="45" y="178"/>
                    <a:pt x="45" y="134"/>
                  </a:cubicBezTo>
                  <a:cubicBezTo>
                    <a:pt x="45" y="89"/>
                    <a:pt x="90" y="45"/>
                    <a:pt x="134" y="45"/>
                  </a:cubicBezTo>
                  <a:close/>
                  <a:moveTo>
                    <a:pt x="134" y="0"/>
                  </a:moveTo>
                  <a:cubicBezTo>
                    <a:pt x="68" y="0"/>
                    <a:pt x="1" y="56"/>
                    <a:pt x="1" y="134"/>
                  </a:cubicBezTo>
                  <a:cubicBezTo>
                    <a:pt x="1" y="211"/>
                    <a:pt x="68" y="267"/>
                    <a:pt x="134" y="267"/>
                  </a:cubicBezTo>
                  <a:cubicBezTo>
                    <a:pt x="213" y="267"/>
                    <a:pt x="268" y="211"/>
                    <a:pt x="268" y="134"/>
                  </a:cubicBezTo>
                  <a:cubicBezTo>
                    <a:pt x="268" y="56"/>
                    <a:pt x="213"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5"/>
            <p:cNvSpPr/>
            <p:nvPr/>
          </p:nvSpPr>
          <p:spPr>
            <a:xfrm>
              <a:off x="5876212" y="4342215"/>
              <a:ext cx="78384" cy="16053"/>
            </a:xfrm>
            <a:custGeom>
              <a:avLst/>
              <a:gdLst/>
              <a:ahLst/>
              <a:cxnLst/>
              <a:rect l="l" t="t" r="r" b="b"/>
              <a:pathLst>
                <a:path w="625" h="128" extrusionOk="0">
                  <a:moveTo>
                    <a:pt x="24" y="0"/>
                  </a:moveTo>
                  <a:cubicBezTo>
                    <a:pt x="16" y="0"/>
                    <a:pt x="8" y="8"/>
                    <a:pt x="1" y="16"/>
                  </a:cubicBezTo>
                  <a:cubicBezTo>
                    <a:pt x="1" y="27"/>
                    <a:pt x="11" y="38"/>
                    <a:pt x="23" y="50"/>
                  </a:cubicBezTo>
                  <a:lnTo>
                    <a:pt x="590" y="127"/>
                  </a:lnTo>
                  <a:cubicBezTo>
                    <a:pt x="602" y="127"/>
                    <a:pt x="613" y="117"/>
                    <a:pt x="613" y="105"/>
                  </a:cubicBezTo>
                  <a:cubicBezTo>
                    <a:pt x="624" y="94"/>
                    <a:pt x="613" y="83"/>
                    <a:pt x="602" y="83"/>
                  </a:cubicBezTo>
                  <a:lnTo>
                    <a:pt x="34" y="5"/>
                  </a:lnTo>
                  <a:cubicBezTo>
                    <a:pt x="31" y="2"/>
                    <a:pt x="27"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5"/>
            <p:cNvSpPr/>
            <p:nvPr/>
          </p:nvSpPr>
          <p:spPr>
            <a:xfrm>
              <a:off x="5758949" y="4342215"/>
              <a:ext cx="76879" cy="16053"/>
            </a:xfrm>
            <a:custGeom>
              <a:avLst/>
              <a:gdLst/>
              <a:ahLst/>
              <a:cxnLst/>
              <a:rect l="l" t="t" r="r" b="b"/>
              <a:pathLst>
                <a:path w="613" h="128" extrusionOk="0">
                  <a:moveTo>
                    <a:pt x="596" y="0"/>
                  </a:moveTo>
                  <a:cubicBezTo>
                    <a:pt x="592" y="0"/>
                    <a:pt x="586" y="2"/>
                    <a:pt x="580" y="5"/>
                  </a:cubicBezTo>
                  <a:lnTo>
                    <a:pt x="23" y="83"/>
                  </a:lnTo>
                  <a:cubicBezTo>
                    <a:pt x="1" y="83"/>
                    <a:pt x="1" y="94"/>
                    <a:pt x="1" y="105"/>
                  </a:cubicBezTo>
                  <a:cubicBezTo>
                    <a:pt x="1" y="117"/>
                    <a:pt x="11" y="127"/>
                    <a:pt x="23" y="127"/>
                  </a:cubicBezTo>
                  <a:lnTo>
                    <a:pt x="590" y="50"/>
                  </a:lnTo>
                  <a:cubicBezTo>
                    <a:pt x="602" y="38"/>
                    <a:pt x="613" y="27"/>
                    <a:pt x="613" y="16"/>
                  </a:cubicBezTo>
                  <a:cubicBezTo>
                    <a:pt x="613" y="8"/>
                    <a:pt x="607" y="0"/>
                    <a:pt x="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5"/>
            <p:cNvSpPr/>
            <p:nvPr/>
          </p:nvSpPr>
          <p:spPr>
            <a:xfrm>
              <a:off x="6174948" y="4352499"/>
              <a:ext cx="33611" cy="33611"/>
            </a:xfrm>
            <a:custGeom>
              <a:avLst/>
              <a:gdLst/>
              <a:ahLst/>
              <a:cxnLst/>
              <a:rect l="l" t="t" r="r" b="b"/>
              <a:pathLst>
                <a:path w="268" h="268" extrusionOk="0">
                  <a:moveTo>
                    <a:pt x="134" y="45"/>
                  </a:moveTo>
                  <a:cubicBezTo>
                    <a:pt x="179" y="45"/>
                    <a:pt x="223" y="90"/>
                    <a:pt x="223" y="134"/>
                  </a:cubicBezTo>
                  <a:cubicBezTo>
                    <a:pt x="223" y="190"/>
                    <a:pt x="179" y="223"/>
                    <a:pt x="134" y="223"/>
                  </a:cubicBezTo>
                  <a:cubicBezTo>
                    <a:pt x="78" y="223"/>
                    <a:pt x="45" y="190"/>
                    <a:pt x="45" y="134"/>
                  </a:cubicBezTo>
                  <a:cubicBezTo>
                    <a:pt x="45" y="90"/>
                    <a:pt x="78" y="45"/>
                    <a:pt x="134" y="45"/>
                  </a:cubicBezTo>
                  <a:close/>
                  <a:moveTo>
                    <a:pt x="134" y="1"/>
                  </a:moveTo>
                  <a:cubicBezTo>
                    <a:pt x="56" y="1"/>
                    <a:pt x="1" y="57"/>
                    <a:pt x="1" y="134"/>
                  </a:cubicBezTo>
                  <a:cubicBezTo>
                    <a:pt x="1" y="213"/>
                    <a:pt x="56" y="268"/>
                    <a:pt x="134" y="268"/>
                  </a:cubicBezTo>
                  <a:cubicBezTo>
                    <a:pt x="212" y="268"/>
                    <a:pt x="268" y="213"/>
                    <a:pt x="268" y="134"/>
                  </a:cubicBezTo>
                  <a:cubicBezTo>
                    <a:pt x="268"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5"/>
            <p:cNvSpPr/>
            <p:nvPr/>
          </p:nvSpPr>
          <p:spPr>
            <a:xfrm>
              <a:off x="6113621" y="4402790"/>
              <a:ext cx="33611" cy="35116"/>
            </a:xfrm>
            <a:custGeom>
              <a:avLst/>
              <a:gdLst/>
              <a:ahLst/>
              <a:cxnLst/>
              <a:rect l="l" t="t" r="r" b="b"/>
              <a:pathLst>
                <a:path w="268" h="280" extrusionOk="0">
                  <a:moveTo>
                    <a:pt x="134" y="45"/>
                  </a:moveTo>
                  <a:cubicBezTo>
                    <a:pt x="178" y="45"/>
                    <a:pt x="223" y="89"/>
                    <a:pt x="223" y="146"/>
                  </a:cubicBezTo>
                  <a:cubicBezTo>
                    <a:pt x="223" y="190"/>
                    <a:pt x="178" y="235"/>
                    <a:pt x="134" y="235"/>
                  </a:cubicBezTo>
                  <a:cubicBezTo>
                    <a:pt x="78" y="235"/>
                    <a:pt x="45" y="190"/>
                    <a:pt x="45" y="146"/>
                  </a:cubicBezTo>
                  <a:cubicBezTo>
                    <a:pt x="45" y="89"/>
                    <a:pt x="78" y="45"/>
                    <a:pt x="134" y="45"/>
                  </a:cubicBezTo>
                  <a:close/>
                  <a:moveTo>
                    <a:pt x="134" y="0"/>
                  </a:moveTo>
                  <a:cubicBezTo>
                    <a:pt x="55" y="0"/>
                    <a:pt x="0" y="67"/>
                    <a:pt x="0" y="146"/>
                  </a:cubicBezTo>
                  <a:cubicBezTo>
                    <a:pt x="0" y="212"/>
                    <a:pt x="55" y="279"/>
                    <a:pt x="134" y="279"/>
                  </a:cubicBezTo>
                  <a:cubicBezTo>
                    <a:pt x="200" y="279"/>
                    <a:pt x="267" y="212"/>
                    <a:pt x="267" y="146"/>
                  </a:cubicBezTo>
                  <a:cubicBezTo>
                    <a:pt x="267" y="67"/>
                    <a:pt x="20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5"/>
            <p:cNvSpPr/>
            <p:nvPr/>
          </p:nvSpPr>
          <p:spPr>
            <a:xfrm>
              <a:off x="6060570" y="4284901"/>
              <a:ext cx="132689" cy="123534"/>
            </a:xfrm>
            <a:custGeom>
              <a:avLst/>
              <a:gdLst/>
              <a:ahLst/>
              <a:cxnLst/>
              <a:rect l="l" t="t" r="r" b="b"/>
              <a:pathLst>
                <a:path w="1058" h="985" extrusionOk="0">
                  <a:moveTo>
                    <a:pt x="98" y="0"/>
                  </a:moveTo>
                  <a:cubicBezTo>
                    <a:pt x="50" y="0"/>
                    <a:pt x="22" y="3"/>
                    <a:pt x="22" y="5"/>
                  </a:cubicBezTo>
                  <a:cubicBezTo>
                    <a:pt x="11" y="5"/>
                    <a:pt x="0" y="5"/>
                    <a:pt x="0" y="17"/>
                  </a:cubicBezTo>
                  <a:cubicBezTo>
                    <a:pt x="0" y="28"/>
                    <a:pt x="0" y="39"/>
                    <a:pt x="11" y="50"/>
                  </a:cubicBezTo>
                  <a:cubicBezTo>
                    <a:pt x="22" y="50"/>
                    <a:pt x="367" y="128"/>
                    <a:pt x="523" y="395"/>
                  </a:cubicBezTo>
                  <a:cubicBezTo>
                    <a:pt x="612" y="551"/>
                    <a:pt x="623" y="740"/>
                    <a:pt x="545" y="963"/>
                  </a:cubicBezTo>
                  <a:cubicBezTo>
                    <a:pt x="545" y="974"/>
                    <a:pt x="545" y="985"/>
                    <a:pt x="557" y="985"/>
                  </a:cubicBezTo>
                  <a:lnTo>
                    <a:pt x="567" y="985"/>
                  </a:lnTo>
                  <a:cubicBezTo>
                    <a:pt x="579" y="985"/>
                    <a:pt x="590" y="985"/>
                    <a:pt x="590" y="974"/>
                  </a:cubicBezTo>
                  <a:cubicBezTo>
                    <a:pt x="668" y="740"/>
                    <a:pt x="656" y="540"/>
                    <a:pt x="557" y="373"/>
                  </a:cubicBezTo>
                  <a:cubicBezTo>
                    <a:pt x="456" y="195"/>
                    <a:pt x="289" y="94"/>
                    <a:pt x="167" y="50"/>
                  </a:cubicBezTo>
                  <a:lnTo>
                    <a:pt x="167" y="50"/>
                  </a:lnTo>
                  <a:cubicBezTo>
                    <a:pt x="411" y="61"/>
                    <a:pt x="868" y="151"/>
                    <a:pt x="1002" y="574"/>
                  </a:cubicBezTo>
                  <a:cubicBezTo>
                    <a:pt x="1013" y="584"/>
                    <a:pt x="1024" y="584"/>
                    <a:pt x="1035" y="584"/>
                  </a:cubicBezTo>
                  <a:cubicBezTo>
                    <a:pt x="1046" y="584"/>
                    <a:pt x="1057" y="562"/>
                    <a:pt x="1046" y="551"/>
                  </a:cubicBezTo>
                  <a:cubicBezTo>
                    <a:pt x="883" y="61"/>
                    <a:pt x="305"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5"/>
            <p:cNvSpPr/>
            <p:nvPr/>
          </p:nvSpPr>
          <p:spPr>
            <a:xfrm>
              <a:off x="5503481" y="4352499"/>
              <a:ext cx="33611" cy="33611"/>
            </a:xfrm>
            <a:custGeom>
              <a:avLst/>
              <a:gdLst/>
              <a:ahLst/>
              <a:cxnLst/>
              <a:rect l="l" t="t" r="r" b="b"/>
              <a:pathLst>
                <a:path w="268" h="268" extrusionOk="0">
                  <a:moveTo>
                    <a:pt x="134" y="45"/>
                  </a:moveTo>
                  <a:cubicBezTo>
                    <a:pt x="190" y="45"/>
                    <a:pt x="223" y="90"/>
                    <a:pt x="223" y="134"/>
                  </a:cubicBezTo>
                  <a:cubicBezTo>
                    <a:pt x="223" y="190"/>
                    <a:pt x="190" y="223"/>
                    <a:pt x="134" y="223"/>
                  </a:cubicBezTo>
                  <a:cubicBezTo>
                    <a:pt x="89" y="223"/>
                    <a:pt x="45" y="190"/>
                    <a:pt x="45" y="134"/>
                  </a:cubicBezTo>
                  <a:cubicBezTo>
                    <a:pt x="45" y="90"/>
                    <a:pt x="89" y="45"/>
                    <a:pt x="134" y="45"/>
                  </a:cubicBezTo>
                  <a:close/>
                  <a:moveTo>
                    <a:pt x="134" y="1"/>
                  </a:moveTo>
                  <a:cubicBezTo>
                    <a:pt x="56" y="1"/>
                    <a:pt x="0" y="57"/>
                    <a:pt x="0" y="134"/>
                  </a:cubicBezTo>
                  <a:cubicBezTo>
                    <a:pt x="0" y="213"/>
                    <a:pt x="56" y="268"/>
                    <a:pt x="134" y="268"/>
                  </a:cubicBezTo>
                  <a:cubicBezTo>
                    <a:pt x="212" y="268"/>
                    <a:pt x="267" y="213"/>
                    <a:pt x="267" y="134"/>
                  </a:cubicBezTo>
                  <a:cubicBezTo>
                    <a:pt x="267"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5"/>
            <p:cNvSpPr/>
            <p:nvPr/>
          </p:nvSpPr>
          <p:spPr>
            <a:xfrm>
              <a:off x="5564934" y="4402790"/>
              <a:ext cx="33611" cy="35116"/>
            </a:xfrm>
            <a:custGeom>
              <a:avLst/>
              <a:gdLst/>
              <a:ahLst/>
              <a:cxnLst/>
              <a:rect l="l" t="t" r="r" b="b"/>
              <a:pathLst>
                <a:path w="268" h="280" extrusionOk="0">
                  <a:moveTo>
                    <a:pt x="134" y="45"/>
                  </a:moveTo>
                  <a:cubicBezTo>
                    <a:pt x="190" y="45"/>
                    <a:pt x="223" y="89"/>
                    <a:pt x="223" y="146"/>
                  </a:cubicBezTo>
                  <a:cubicBezTo>
                    <a:pt x="223" y="190"/>
                    <a:pt x="190" y="235"/>
                    <a:pt x="134" y="235"/>
                  </a:cubicBezTo>
                  <a:cubicBezTo>
                    <a:pt x="89" y="235"/>
                    <a:pt x="45" y="190"/>
                    <a:pt x="45" y="146"/>
                  </a:cubicBezTo>
                  <a:cubicBezTo>
                    <a:pt x="45" y="89"/>
                    <a:pt x="89" y="45"/>
                    <a:pt x="134" y="45"/>
                  </a:cubicBezTo>
                  <a:close/>
                  <a:moveTo>
                    <a:pt x="134" y="0"/>
                  </a:moveTo>
                  <a:cubicBezTo>
                    <a:pt x="67" y="0"/>
                    <a:pt x="0" y="67"/>
                    <a:pt x="0" y="146"/>
                  </a:cubicBezTo>
                  <a:cubicBezTo>
                    <a:pt x="0" y="212"/>
                    <a:pt x="67" y="279"/>
                    <a:pt x="134" y="279"/>
                  </a:cubicBezTo>
                  <a:cubicBezTo>
                    <a:pt x="212" y="279"/>
                    <a:pt x="267" y="212"/>
                    <a:pt x="267" y="146"/>
                  </a:cubicBezTo>
                  <a:cubicBezTo>
                    <a:pt x="267" y="67"/>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5"/>
            <p:cNvSpPr/>
            <p:nvPr/>
          </p:nvSpPr>
          <p:spPr>
            <a:xfrm>
              <a:off x="5518907" y="4284901"/>
              <a:ext cx="132689" cy="123534"/>
            </a:xfrm>
            <a:custGeom>
              <a:avLst/>
              <a:gdLst/>
              <a:ahLst/>
              <a:cxnLst/>
              <a:rect l="l" t="t" r="r" b="b"/>
              <a:pathLst>
                <a:path w="1058" h="985" extrusionOk="0">
                  <a:moveTo>
                    <a:pt x="956" y="0"/>
                  </a:moveTo>
                  <a:cubicBezTo>
                    <a:pt x="745" y="0"/>
                    <a:pt x="174" y="61"/>
                    <a:pt x="11" y="551"/>
                  </a:cubicBezTo>
                  <a:cubicBezTo>
                    <a:pt x="0" y="562"/>
                    <a:pt x="11" y="584"/>
                    <a:pt x="22" y="584"/>
                  </a:cubicBezTo>
                  <a:cubicBezTo>
                    <a:pt x="33" y="584"/>
                    <a:pt x="45" y="584"/>
                    <a:pt x="55" y="574"/>
                  </a:cubicBezTo>
                  <a:cubicBezTo>
                    <a:pt x="189" y="151"/>
                    <a:pt x="646" y="61"/>
                    <a:pt x="891" y="50"/>
                  </a:cubicBezTo>
                  <a:lnTo>
                    <a:pt x="891" y="50"/>
                  </a:lnTo>
                  <a:cubicBezTo>
                    <a:pt x="768" y="94"/>
                    <a:pt x="601" y="195"/>
                    <a:pt x="501" y="373"/>
                  </a:cubicBezTo>
                  <a:cubicBezTo>
                    <a:pt x="401" y="540"/>
                    <a:pt x="389" y="740"/>
                    <a:pt x="468" y="974"/>
                  </a:cubicBezTo>
                  <a:cubicBezTo>
                    <a:pt x="468" y="985"/>
                    <a:pt x="478" y="985"/>
                    <a:pt x="490" y="985"/>
                  </a:cubicBezTo>
                  <a:cubicBezTo>
                    <a:pt x="512" y="985"/>
                    <a:pt x="512" y="974"/>
                    <a:pt x="512" y="963"/>
                  </a:cubicBezTo>
                  <a:cubicBezTo>
                    <a:pt x="434" y="740"/>
                    <a:pt x="445" y="551"/>
                    <a:pt x="535" y="395"/>
                  </a:cubicBezTo>
                  <a:cubicBezTo>
                    <a:pt x="690" y="128"/>
                    <a:pt x="1035" y="50"/>
                    <a:pt x="1047" y="50"/>
                  </a:cubicBezTo>
                  <a:cubicBezTo>
                    <a:pt x="1057" y="39"/>
                    <a:pt x="1057" y="28"/>
                    <a:pt x="1057" y="17"/>
                  </a:cubicBezTo>
                  <a:cubicBezTo>
                    <a:pt x="1057" y="5"/>
                    <a:pt x="1047" y="5"/>
                    <a:pt x="1035" y="5"/>
                  </a:cubicBezTo>
                  <a:cubicBezTo>
                    <a:pt x="1033" y="3"/>
                    <a:pt x="1004"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5"/>
            <p:cNvSpPr/>
            <p:nvPr/>
          </p:nvSpPr>
          <p:spPr>
            <a:xfrm>
              <a:off x="6497388" y="3478608"/>
              <a:ext cx="118893" cy="495765"/>
            </a:xfrm>
            <a:custGeom>
              <a:avLst/>
              <a:gdLst/>
              <a:ahLst/>
              <a:cxnLst/>
              <a:rect l="l" t="t" r="r" b="b"/>
              <a:pathLst>
                <a:path w="948" h="3953" extrusionOk="0">
                  <a:moveTo>
                    <a:pt x="346" y="1"/>
                  </a:moveTo>
                  <a:cubicBezTo>
                    <a:pt x="213" y="12"/>
                    <a:pt x="90" y="101"/>
                    <a:pt x="45" y="223"/>
                  </a:cubicBezTo>
                  <a:cubicBezTo>
                    <a:pt x="1" y="324"/>
                    <a:pt x="23" y="424"/>
                    <a:pt x="112" y="502"/>
                  </a:cubicBezTo>
                  <a:cubicBezTo>
                    <a:pt x="185" y="582"/>
                    <a:pt x="248" y="605"/>
                    <a:pt x="299" y="605"/>
                  </a:cubicBezTo>
                  <a:cubicBezTo>
                    <a:pt x="326" y="605"/>
                    <a:pt x="349" y="599"/>
                    <a:pt x="368" y="591"/>
                  </a:cubicBezTo>
                  <a:cubicBezTo>
                    <a:pt x="446" y="557"/>
                    <a:pt x="480" y="480"/>
                    <a:pt x="468" y="401"/>
                  </a:cubicBezTo>
                  <a:cubicBezTo>
                    <a:pt x="468" y="346"/>
                    <a:pt x="446" y="312"/>
                    <a:pt x="401" y="290"/>
                  </a:cubicBezTo>
                  <a:cubicBezTo>
                    <a:pt x="379" y="290"/>
                    <a:pt x="368" y="302"/>
                    <a:pt x="368" y="312"/>
                  </a:cubicBezTo>
                  <a:cubicBezTo>
                    <a:pt x="368" y="324"/>
                    <a:pt x="368" y="335"/>
                    <a:pt x="379" y="335"/>
                  </a:cubicBezTo>
                  <a:cubicBezTo>
                    <a:pt x="424" y="346"/>
                    <a:pt x="424" y="391"/>
                    <a:pt x="424" y="413"/>
                  </a:cubicBezTo>
                  <a:cubicBezTo>
                    <a:pt x="424" y="457"/>
                    <a:pt x="401" y="524"/>
                    <a:pt x="346" y="557"/>
                  </a:cubicBezTo>
                  <a:cubicBezTo>
                    <a:pt x="335" y="562"/>
                    <a:pt x="323" y="564"/>
                    <a:pt x="310" y="564"/>
                  </a:cubicBezTo>
                  <a:cubicBezTo>
                    <a:pt x="262" y="564"/>
                    <a:pt x="205" y="530"/>
                    <a:pt x="134" y="468"/>
                  </a:cubicBezTo>
                  <a:cubicBezTo>
                    <a:pt x="67" y="401"/>
                    <a:pt x="57" y="324"/>
                    <a:pt x="79" y="235"/>
                  </a:cubicBezTo>
                  <a:cubicBezTo>
                    <a:pt x="124" y="134"/>
                    <a:pt x="235" y="57"/>
                    <a:pt x="346" y="45"/>
                  </a:cubicBezTo>
                  <a:cubicBezTo>
                    <a:pt x="354" y="44"/>
                    <a:pt x="362" y="44"/>
                    <a:pt x="369" y="44"/>
                  </a:cubicBezTo>
                  <a:cubicBezTo>
                    <a:pt x="471" y="44"/>
                    <a:pt x="562" y="110"/>
                    <a:pt x="624" y="235"/>
                  </a:cubicBezTo>
                  <a:cubicBezTo>
                    <a:pt x="880" y="702"/>
                    <a:pt x="112" y="1771"/>
                    <a:pt x="101" y="1782"/>
                  </a:cubicBezTo>
                  <a:lnTo>
                    <a:pt x="101" y="1804"/>
                  </a:lnTo>
                  <a:cubicBezTo>
                    <a:pt x="112" y="1815"/>
                    <a:pt x="124" y="1815"/>
                    <a:pt x="134" y="1815"/>
                  </a:cubicBezTo>
                  <a:lnTo>
                    <a:pt x="780" y="1626"/>
                  </a:lnTo>
                  <a:cubicBezTo>
                    <a:pt x="903" y="1737"/>
                    <a:pt x="903" y="1971"/>
                    <a:pt x="903" y="1982"/>
                  </a:cubicBezTo>
                  <a:cubicBezTo>
                    <a:pt x="903" y="1982"/>
                    <a:pt x="903" y="2227"/>
                    <a:pt x="780" y="2327"/>
                  </a:cubicBezTo>
                  <a:lnTo>
                    <a:pt x="134" y="2138"/>
                  </a:lnTo>
                  <a:cubicBezTo>
                    <a:pt x="124" y="2138"/>
                    <a:pt x="112" y="2149"/>
                    <a:pt x="101" y="2149"/>
                  </a:cubicBezTo>
                  <a:lnTo>
                    <a:pt x="101" y="2182"/>
                  </a:lnTo>
                  <a:cubicBezTo>
                    <a:pt x="112" y="2194"/>
                    <a:pt x="880" y="3251"/>
                    <a:pt x="624" y="3730"/>
                  </a:cubicBezTo>
                  <a:cubicBezTo>
                    <a:pt x="562" y="3843"/>
                    <a:pt x="471" y="3909"/>
                    <a:pt x="369" y="3909"/>
                  </a:cubicBezTo>
                  <a:cubicBezTo>
                    <a:pt x="362" y="3909"/>
                    <a:pt x="354" y="3909"/>
                    <a:pt x="346" y="3908"/>
                  </a:cubicBezTo>
                  <a:cubicBezTo>
                    <a:pt x="235" y="3908"/>
                    <a:pt x="124" y="3819"/>
                    <a:pt x="79" y="3718"/>
                  </a:cubicBezTo>
                  <a:cubicBezTo>
                    <a:pt x="57" y="3641"/>
                    <a:pt x="67" y="3552"/>
                    <a:pt x="134" y="3485"/>
                  </a:cubicBezTo>
                  <a:cubicBezTo>
                    <a:pt x="202" y="3426"/>
                    <a:pt x="256" y="3399"/>
                    <a:pt x="303" y="3399"/>
                  </a:cubicBezTo>
                  <a:cubicBezTo>
                    <a:pt x="318" y="3399"/>
                    <a:pt x="333" y="3401"/>
                    <a:pt x="346" y="3407"/>
                  </a:cubicBezTo>
                  <a:cubicBezTo>
                    <a:pt x="401" y="3429"/>
                    <a:pt x="424" y="3496"/>
                    <a:pt x="424" y="3552"/>
                  </a:cubicBezTo>
                  <a:cubicBezTo>
                    <a:pt x="424" y="3563"/>
                    <a:pt x="424" y="3607"/>
                    <a:pt x="379" y="3619"/>
                  </a:cubicBezTo>
                  <a:cubicBezTo>
                    <a:pt x="368" y="3619"/>
                    <a:pt x="368" y="3629"/>
                    <a:pt x="368" y="3652"/>
                  </a:cubicBezTo>
                  <a:cubicBezTo>
                    <a:pt x="368" y="3663"/>
                    <a:pt x="379" y="3663"/>
                    <a:pt x="401" y="3663"/>
                  </a:cubicBezTo>
                  <a:cubicBezTo>
                    <a:pt x="446" y="3652"/>
                    <a:pt x="468" y="3607"/>
                    <a:pt x="468" y="3552"/>
                  </a:cubicBezTo>
                  <a:cubicBezTo>
                    <a:pt x="480" y="3485"/>
                    <a:pt x="446" y="3396"/>
                    <a:pt x="368" y="3362"/>
                  </a:cubicBezTo>
                  <a:cubicBezTo>
                    <a:pt x="351" y="3355"/>
                    <a:pt x="331" y="3351"/>
                    <a:pt x="307" y="3351"/>
                  </a:cubicBezTo>
                  <a:cubicBezTo>
                    <a:pt x="255" y="3351"/>
                    <a:pt x="189" y="3374"/>
                    <a:pt x="112" y="3451"/>
                  </a:cubicBezTo>
                  <a:cubicBezTo>
                    <a:pt x="23" y="3540"/>
                    <a:pt x="1" y="3641"/>
                    <a:pt x="45" y="3741"/>
                  </a:cubicBezTo>
                  <a:cubicBezTo>
                    <a:pt x="90" y="3852"/>
                    <a:pt x="213" y="3953"/>
                    <a:pt x="346" y="3953"/>
                  </a:cubicBezTo>
                  <a:lnTo>
                    <a:pt x="368" y="3953"/>
                  </a:lnTo>
                  <a:cubicBezTo>
                    <a:pt x="446" y="3953"/>
                    <a:pt x="579" y="3930"/>
                    <a:pt x="669" y="3752"/>
                  </a:cubicBezTo>
                  <a:cubicBezTo>
                    <a:pt x="903" y="3307"/>
                    <a:pt x="335" y="2427"/>
                    <a:pt x="179" y="2205"/>
                  </a:cubicBezTo>
                  <a:lnTo>
                    <a:pt x="179" y="2205"/>
                  </a:lnTo>
                  <a:lnTo>
                    <a:pt x="780" y="2372"/>
                  </a:lnTo>
                  <a:lnTo>
                    <a:pt x="802" y="2372"/>
                  </a:lnTo>
                  <a:cubicBezTo>
                    <a:pt x="947" y="2261"/>
                    <a:pt x="947" y="1994"/>
                    <a:pt x="947" y="1982"/>
                  </a:cubicBezTo>
                  <a:cubicBezTo>
                    <a:pt x="947" y="1971"/>
                    <a:pt x="947" y="1704"/>
                    <a:pt x="802" y="1581"/>
                  </a:cubicBezTo>
                  <a:lnTo>
                    <a:pt x="780" y="1581"/>
                  </a:lnTo>
                  <a:lnTo>
                    <a:pt x="179" y="1749"/>
                  </a:lnTo>
                  <a:cubicBezTo>
                    <a:pt x="335" y="1526"/>
                    <a:pt x="903" y="646"/>
                    <a:pt x="669" y="213"/>
                  </a:cubicBezTo>
                  <a:cubicBezTo>
                    <a:pt x="569" y="12"/>
                    <a:pt x="42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5"/>
            <p:cNvSpPr/>
            <p:nvPr/>
          </p:nvSpPr>
          <p:spPr>
            <a:xfrm>
              <a:off x="6505791" y="3688929"/>
              <a:ext cx="135574" cy="77381"/>
            </a:xfrm>
            <a:custGeom>
              <a:avLst/>
              <a:gdLst/>
              <a:ahLst/>
              <a:cxnLst/>
              <a:rect l="l" t="t" r="r" b="b"/>
              <a:pathLst>
                <a:path w="1081" h="617" extrusionOk="0">
                  <a:moveTo>
                    <a:pt x="980" y="49"/>
                  </a:moveTo>
                  <a:cubicBezTo>
                    <a:pt x="992" y="82"/>
                    <a:pt x="1036" y="183"/>
                    <a:pt x="1036" y="305"/>
                  </a:cubicBezTo>
                  <a:cubicBezTo>
                    <a:pt x="1036" y="416"/>
                    <a:pt x="992" y="517"/>
                    <a:pt x="980" y="561"/>
                  </a:cubicBezTo>
                  <a:lnTo>
                    <a:pt x="112" y="305"/>
                  </a:lnTo>
                  <a:lnTo>
                    <a:pt x="980" y="49"/>
                  </a:lnTo>
                  <a:close/>
                  <a:moveTo>
                    <a:pt x="990" y="0"/>
                  </a:moveTo>
                  <a:cubicBezTo>
                    <a:pt x="987" y="0"/>
                    <a:pt x="983" y="1"/>
                    <a:pt x="980" y="5"/>
                  </a:cubicBezTo>
                  <a:lnTo>
                    <a:pt x="23" y="283"/>
                  </a:lnTo>
                  <a:cubicBezTo>
                    <a:pt x="12" y="283"/>
                    <a:pt x="0" y="294"/>
                    <a:pt x="0" y="305"/>
                  </a:cubicBezTo>
                  <a:cubicBezTo>
                    <a:pt x="0" y="317"/>
                    <a:pt x="12" y="317"/>
                    <a:pt x="23" y="327"/>
                  </a:cubicBezTo>
                  <a:lnTo>
                    <a:pt x="980" y="617"/>
                  </a:lnTo>
                  <a:lnTo>
                    <a:pt x="992" y="617"/>
                  </a:lnTo>
                  <a:cubicBezTo>
                    <a:pt x="1002" y="617"/>
                    <a:pt x="1002" y="606"/>
                    <a:pt x="1014" y="606"/>
                  </a:cubicBezTo>
                  <a:cubicBezTo>
                    <a:pt x="1014" y="594"/>
                    <a:pt x="1081" y="461"/>
                    <a:pt x="1081" y="305"/>
                  </a:cubicBezTo>
                  <a:cubicBezTo>
                    <a:pt x="1081" y="149"/>
                    <a:pt x="1014" y="16"/>
                    <a:pt x="1014" y="16"/>
                  </a:cubicBezTo>
                  <a:cubicBezTo>
                    <a:pt x="1006" y="8"/>
                    <a:pt x="998"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5"/>
            <p:cNvSpPr/>
            <p:nvPr/>
          </p:nvSpPr>
          <p:spPr>
            <a:xfrm>
              <a:off x="6505791" y="3573547"/>
              <a:ext cx="35116" cy="33611"/>
            </a:xfrm>
            <a:custGeom>
              <a:avLst/>
              <a:gdLst/>
              <a:ahLst/>
              <a:cxnLst/>
              <a:rect l="l" t="t" r="r" b="b"/>
              <a:pathLst>
                <a:path w="280" h="268" extrusionOk="0">
                  <a:moveTo>
                    <a:pt x="134" y="45"/>
                  </a:moveTo>
                  <a:cubicBezTo>
                    <a:pt x="190" y="45"/>
                    <a:pt x="223" y="79"/>
                    <a:pt x="223" y="134"/>
                  </a:cubicBezTo>
                  <a:cubicBezTo>
                    <a:pt x="223" y="179"/>
                    <a:pt x="190" y="223"/>
                    <a:pt x="134" y="223"/>
                  </a:cubicBezTo>
                  <a:cubicBezTo>
                    <a:pt x="89" y="223"/>
                    <a:pt x="45" y="179"/>
                    <a:pt x="45" y="134"/>
                  </a:cubicBezTo>
                  <a:cubicBezTo>
                    <a:pt x="45" y="79"/>
                    <a:pt x="89" y="45"/>
                    <a:pt x="134" y="45"/>
                  </a:cubicBezTo>
                  <a:close/>
                  <a:moveTo>
                    <a:pt x="134" y="1"/>
                  </a:moveTo>
                  <a:cubicBezTo>
                    <a:pt x="67" y="1"/>
                    <a:pt x="0" y="57"/>
                    <a:pt x="0" y="134"/>
                  </a:cubicBezTo>
                  <a:cubicBezTo>
                    <a:pt x="0" y="201"/>
                    <a:pt x="67" y="268"/>
                    <a:pt x="134" y="268"/>
                  </a:cubicBezTo>
                  <a:cubicBezTo>
                    <a:pt x="212" y="268"/>
                    <a:pt x="279" y="201"/>
                    <a:pt x="279" y="134"/>
                  </a:cubicBezTo>
                  <a:cubicBezTo>
                    <a:pt x="279"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5"/>
            <p:cNvSpPr/>
            <p:nvPr/>
          </p:nvSpPr>
          <p:spPr>
            <a:xfrm>
              <a:off x="6563105" y="3612552"/>
              <a:ext cx="65592" cy="51922"/>
            </a:xfrm>
            <a:custGeom>
              <a:avLst/>
              <a:gdLst/>
              <a:ahLst/>
              <a:cxnLst/>
              <a:rect l="l" t="t" r="r" b="b"/>
              <a:pathLst>
                <a:path w="523" h="414" extrusionOk="0">
                  <a:moveTo>
                    <a:pt x="433" y="44"/>
                  </a:moveTo>
                  <a:cubicBezTo>
                    <a:pt x="450" y="44"/>
                    <a:pt x="462" y="48"/>
                    <a:pt x="468" y="57"/>
                  </a:cubicBezTo>
                  <a:cubicBezTo>
                    <a:pt x="478" y="80"/>
                    <a:pt x="478" y="102"/>
                    <a:pt x="456" y="146"/>
                  </a:cubicBezTo>
                  <a:cubicBezTo>
                    <a:pt x="423" y="191"/>
                    <a:pt x="389" y="235"/>
                    <a:pt x="334" y="280"/>
                  </a:cubicBezTo>
                  <a:cubicBezTo>
                    <a:pt x="252" y="337"/>
                    <a:pt x="170" y="370"/>
                    <a:pt x="124" y="370"/>
                  </a:cubicBezTo>
                  <a:cubicBezTo>
                    <a:pt x="107" y="370"/>
                    <a:pt x="95" y="366"/>
                    <a:pt x="89" y="357"/>
                  </a:cubicBezTo>
                  <a:cubicBezTo>
                    <a:pt x="55" y="324"/>
                    <a:pt x="112" y="224"/>
                    <a:pt x="223" y="135"/>
                  </a:cubicBezTo>
                  <a:cubicBezTo>
                    <a:pt x="305" y="78"/>
                    <a:pt x="387" y="44"/>
                    <a:pt x="433" y="44"/>
                  </a:cubicBezTo>
                  <a:close/>
                  <a:moveTo>
                    <a:pt x="424" y="0"/>
                  </a:moveTo>
                  <a:cubicBezTo>
                    <a:pt x="361" y="0"/>
                    <a:pt x="275" y="37"/>
                    <a:pt x="189" y="102"/>
                  </a:cubicBezTo>
                  <a:cubicBezTo>
                    <a:pt x="67" y="202"/>
                    <a:pt x="0" y="324"/>
                    <a:pt x="45" y="380"/>
                  </a:cubicBezTo>
                  <a:cubicBezTo>
                    <a:pt x="67" y="402"/>
                    <a:pt x="89" y="413"/>
                    <a:pt x="122" y="413"/>
                  </a:cubicBezTo>
                  <a:cubicBezTo>
                    <a:pt x="189" y="413"/>
                    <a:pt x="278" y="380"/>
                    <a:pt x="356" y="313"/>
                  </a:cubicBezTo>
                  <a:cubicBezTo>
                    <a:pt x="412" y="268"/>
                    <a:pt x="468" y="213"/>
                    <a:pt x="490" y="169"/>
                  </a:cubicBezTo>
                  <a:cubicBezTo>
                    <a:pt x="523" y="112"/>
                    <a:pt x="523" y="57"/>
                    <a:pt x="501" y="35"/>
                  </a:cubicBezTo>
                  <a:cubicBezTo>
                    <a:pt x="485" y="11"/>
                    <a:pt x="458"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5"/>
            <p:cNvSpPr/>
            <p:nvPr/>
          </p:nvSpPr>
          <p:spPr>
            <a:xfrm>
              <a:off x="6565864" y="3787756"/>
              <a:ext cx="65717" cy="52549"/>
            </a:xfrm>
            <a:custGeom>
              <a:avLst/>
              <a:gdLst/>
              <a:ahLst/>
              <a:cxnLst/>
              <a:rect l="l" t="t" r="r" b="b"/>
              <a:pathLst>
                <a:path w="524" h="419" extrusionOk="0">
                  <a:moveTo>
                    <a:pt x="100" y="41"/>
                  </a:moveTo>
                  <a:cubicBezTo>
                    <a:pt x="112" y="41"/>
                    <a:pt x="134" y="51"/>
                    <a:pt x="145" y="51"/>
                  </a:cubicBezTo>
                  <a:cubicBezTo>
                    <a:pt x="201" y="63"/>
                    <a:pt x="256" y="96"/>
                    <a:pt x="312" y="140"/>
                  </a:cubicBezTo>
                  <a:cubicBezTo>
                    <a:pt x="424" y="219"/>
                    <a:pt x="468" y="318"/>
                    <a:pt x="446" y="352"/>
                  </a:cubicBezTo>
                  <a:cubicBezTo>
                    <a:pt x="439" y="365"/>
                    <a:pt x="425" y="371"/>
                    <a:pt x="406" y="371"/>
                  </a:cubicBezTo>
                  <a:cubicBezTo>
                    <a:pt x="392" y="371"/>
                    <a:pt x="375" y="368"/>
                    <a:pt x="357" y="363"/>
                  </a:cubicBezTo>
                  <a:cubicBezTo>
                    <a:pt x="312" y="352"/>
                    <a:pt x="256" y="318"/>
                    <a:pt x="201" y="274"/>
                  </a:cubicBezTo>
                  <a:cubicBezTo>
                    <a:pt x="145" y="241"/>
                    <a:pt x="100" y="185"/>
                    <a:pt x="78" y="140"/>
                  </a:cubicBezTo>
                  <a:cubicBezTo>
                    <a:pt x="56" y="107"/>
                    <a:pt x="56" y="73"/>
                    <a:pt x="67" y="63"/>
                  </a:cubicBezTo>
                  <a:cubicBezTo>
                    <a:pt x="67" y="51"/>
                    <a:pt x="90" y="41"/>
                    <a:pt x="100" y="41"/>
                  </a:cubicBezTo>
                  <a:close/>
                  <a:moveTo>
                    <a:pt x="100" y="0"/>
                  </a:moveTo>
                  <a:cubicBezTo>
                    <a:pt x="69" y="0"/>
                    <a:pt x="44" y="8"/>
                    <a:pt x="23" y="29"/>
                  </a:cubicBezTo>
                  <a:cubicBezTo>
                    <a:pt x="1" y="63"/>
                    <a:pt x="11" y="107"/>
                    <a:pt x="33" y="163"/>
                  </a:cubicBezTo>
                  <a:cubicBezTo>
                    <a:pt x="67" y="219"/>
                    <a:pt x="112" y="274"/>
                    <a:pt x="167" y="318"/>
                  </a:cubicBezTo>
                  <a:cubicBezTo>
                    <a:pt x="234" y="363"/>
                    <a:pt x="290" y="397"/>
                    <a:pt x="345" y="407"/>
                  </a:cubicBezTo>
                  <a:cubicBezTo>
                    <a:pt x="367" y="407"/>
                    <a:pt x="390" y="419"/>
                    <a:pt x="401" y="419"/>
                  </a:cubicBezTo>
                  <a:cubicBezTo>
                    <a:pt x="434" y="419"/>
                    <a:pt x="468" y="407"/>
                    <a:pt x="479" y="385"/>
                  </a:cubicBezTo>
                  <a:cubicBezTo>
                    <a:pt x="523" y="318"/>
                    <a:pt x="468" y="196"/>
                    <a:pt x="334" y="96"/>
                  </a:cubicBezTo>
                  <a:cubicBezTo>
                    <a:pt x="278" y="51"/>
                    <a:pt x="212" y="18"/>
                    <a:pt x="156" y="7"/>
                  </a:cubicBezTo>
                  <a:cubicBezTo>
                    <a:pt x="136" y="3"/>
                    <a:pt x="117"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5"/>
            <p:cNvSpPr/>
            <p:nvPr/>
          </p:nvSpPr>
          <p:spPr>
            <a:xfrm>
              <a:off x="6505791" y="3845823"/>
              <a:ext cx="35116" cy="34991"/>
            </a:xfrm>
            <a:custGeom>
              <a:avLst/>
              <a:gdLst/>
              <a:ahLst/>
              <a:cxnLst/>
              <a:rect l="l" t="t" r="r" b="b"/>
              <a:pathLst>
                <a:path w="280" h="279" extrusionOk="0">
                  <a:moveTo>
                    <a:pt x="134" y="56"/>
                  </a:moveTo>
                  <a:cubicBezTo>
                    <a:pt x="190" y="56"/>
                    <a:pt x="223" y="90"/>
                    <a:pt x="223" y="145"/>
                  </a:cubicBezTo>
                  <a:cubicBezTo>
                    <a:pt x="223" y="189"/>
                    <a:pt x="190" y="234"/>
                    <a:pt x="134" y="234"/>
                  </a:cubicBezTo>
                  <a:cubicBezTo>
                    <a:pt x="89" y="234"/>
                    <a:pt x="45" y="189"/>
                    <a:pt x="45" y="145"/>
                  </a:cubicBezTo>
                  <a:cubicBezTo>
                    <a:pt x="45" y="90"/>
                    <a:pt x="89" y="56"/>
                    <a:pt x="134" y="56"/>
                  </a:cubicBezTo>
                  <a:close/>
                  <a:moveTo>
                    <a:pt x="134" y="1"/>
                  </a:moveTo>
                  <a:cubicBezTo>
                    <a:pt x="67" y="1"/>
                    <a:pt x="0" y="67"/>
                    <a:pt x="0" y="145"/>
                  </a:cubicBezTo>
                  <a:cubicBezTo>
                    <a:pt x="0" y="212"/>
                    <a:pt x="67" y="278"/>
                    <a:pt x="134" y="278"/>
                  </a:cubicBezTo>
                  <a:cubicBezTo>
                    <a:pt x="212" y="278"/>
                    <a:pt x="279" y="212"/>
                    <a:pt x="279" y="145"/>
                  </a:cubicBezTo>
                  <a:cubicBezTo>
                    <a:pt x="279"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5"/>
            <p:cNvSpPr/>
            <p:nvPr/>
          </p:nvSpPr>
          <p:spPr>
            <a:xfrm>
              <a:off x="6649641" y="3710375"/>
              <a:ext cx="34991" cy="33611"/>
            </a:xfrm>
            <a:custGeom>
              <a:avLst/>
              <a:gdLst/>
              <a:ahLst/>
              <a:cxnLst/>
              <a:rect l="l" t="t" r="r" b="b"/>
              <a:pathLst>
                <a:path w="279" h="268" extrusionOk="0">
                  <a:moveTo>
                    <a:pt x="134" y="45"/>
                  </a:moveTo>
                  <a:cubicBezTo>
                    <a:pt x="189" y="45"/>
                    <a:pt x="223" y="89"/>
                    <a:pt x="223" y="134"/>
                  </a:cubicBezTo>
                  <a:cubicBezTo>
                    <a:pt x="223" y="190"/>
                    <a:pt x="189" y="223"/>
                    <a:pt x="134" y="223"/>
                  </a:cubicBezTo>
                  <a:cubicBezTo>
                    <a:pt x="89" y="223"/>
                    <a:pt x="45" y="190"/>
                    <a:pt x="45" y="134"/>
                  </a:cubicBezTo>
                  <a:cubicBezTo>
                    <a:pt x="45" y="89"/>
                    <a:pt x="89" y="45"/>
                    <a:pt x="134" y="45"/>
                  </a:cubicBezTo>
                  <a:close/>
                  <a:moveTo>
                    <a:pt x="134" y="0"/>
                  </a:moveTo>
                  <a:cubicBezTo>
                    <a:pt x="67" y="0"/>
                    <a:pt x="0" y="56"/>
                    <a:pt x="0" y="134"/>
                  </a:cubicBezTo>
                  <a:cubicBezTo>
                    <a:pt x="0" y="212"/>
                    <a:pt x="67" y="268"/>
                    <a:pt x="134" y="268"/>
                  </a:cubicBezTo>
                  <a:cubicBezTo>
                    <a:pt x="211" y="268"/>
                    <a:pt x="278" y="212"/>
                    <a:pt x="278" y="134"/>
                  </a:cubicBezTo>
                  <a:cubicBezTo>
                    <a:pt x="278"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5"/>
            <p:cNvSpPr/>
            <p:nvPr/>
          </p:nvSpPr>
          <p:spPr>
            <a:xfrm>
              <a:off x="6510055" y="3629357"/>
              <a:ext cx="16806" cy="77005"/>
            </a:xfrm>
            <a:custGeom>
              <a:avLst/>
              <a:gdLst/>
              <a:ahLst/>
              <a:cxnLst/>
              <a:rect l="l" t="t" r="r" b="b"/>
              <a:pathLst>
                <a:path w="134" h="614" extrusionOk="0">
                  <a:moveTo>
                    <a:pt x="112" y="1"/>
                  </a:moveTo>
                  <a:cubicBezTo>
                    <a:pt x="100" y="1"/>
                    <a:pt x="89" y="12"/>
                    <a:pt x="78" y="23"/>
                  </a:cubicBezTo>
                  <a:lnTo>
                    <a:pt x="0" y="591"/>
                  </a:lnTo>
                  <a:cubicBezTo>
                    <a:pt x="0" y="602"/>
                    <a:pt x="11" y="613"/>
                    <a:pt x="23" y="613"/>
                  </a:cubicBezTo>
                  <a:cubicBezTo>
                    <a:pt x="33" y="613"/>
                    <a:pt x="45" y="602"/>
                    <a:pt x="45" y="591"/>
                  </a:cubicBezTo>
                  <a:lnTo>
                    <a:pt x="122" y="23"/>
                  </a:lnTo>
                  <a:cubicBezTo>
                    <a:pt x="134" y="12"/>
                    <a:pt x="12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5"/>
            <p:cNvSpPr/>
            <p:nvPr/>
          </p:nvSpPr>
          <p:spPr>
            <a:xfrm>
              <a:off x="6510055" y="3747498"/>
              <a:ext cx="16806" cy="77506"/>
            </a:xfrm>
            <a:custGeom>
              <a:avLst/>
              <a:gdLst/>
              <a:ahLst/>
              <a:cxnLst/>
              <a:rect l="l" t="t" r="r" b="b"/>
              <a:pathLst>
                <a:path w="134" h="618" extrusionOk="0">
                  <a:moveTo>
                    <a:pt x="32" y="1"/>
                  </a:moveTo>
                  <a:cubicBezTo>
                    <a:pt x="29" y="1"/>
                    <a:pt x="26" y="2"/>
                    <a:pt x="23" y="5"/>
                  </a:cubicBezTo>
                  <a:cubicBezTo>
                    <a:pt x="11" y="5"/>
                    <a:pt x="0" y="16"/>
                    <a:pt x="0" y="28"/>
                  </a:cubicBezTo>
                  <a:lnTo>
                    <a:pt x="78" y="595"/>
                  </a:lnTo>
                  <a:cubicBezTo>
                    <a:pt x="89" y="606"/>
                    <a:pt x="89" y="617"/>
                    <a:pt x="100" y="617"/>
                  </a:cubicBezTo>
                  <a:lnTo>
                    <a:pt x="112" y="617"/>
                  </a:lnTo>
                  <a:cubicBezTo>
                    <a:pt x="122" y="606"/>
                    <a:pt x="134" y="595"/>
                    <a:pt x="122" y="584"/>
                  </a:cubicBezTo>
                  <a:lnTo>
                    <a:pt x="45" y="16"/>
                  </a:lnTo>
                  <a:cubicBezTo>
                    <a:pt x="45" y="8"/>
                    <a:pt x="39"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5"/>
            <p:cNvSpPr/>
            <p:nvPr/>
          </p:nvSpPr>
          <p:spPr>
            <a:xfrm>
              <a:off x="6519712" y="3374012"/>
              <a:ext cx="35116" cy="34991"/>
            </a:xfrm>
            <a:custGeom>
              <a:avLst/>
              <a:gdLst/>
              <a:ahLst/>
              <a:cxnLst/>
              <a:rect l="l" t="t" r="r" b="b"/>
              <a:pathLst>
                <a:path w="280" h="279" extrusionOk="0">
                  <a:moveTo>
                    <a:pt x="146" y="45"/>
                  </a:moveTo>
                  <a:cubicBezTo>
                    <a:pt x="190" y="45"/>
                    <a:pt x="235" y="89"/>
                    <a:pt x="235" y="134"/>
                  </a:cubicBezTo>
                  <a:cubicBezTo>
                    <a:pt x="235" y="189"/>
                    <a:pt x="190" y="234"/>
                    <a:pt x="146" y="234"/>
                  </a:cubicBezTo>
                  <a:cubicBezTo>
                    <a:pt x="90" y="234"/>
                    <a:pt x="45" y="189"/>
                    <a:pt x="45" y="134"/>
                  </a:cubicBezTo>
                  <a:cubicBezTo>
                    <a:pt x="45" y="89"/>
                    <a:pt x="90" y="45"/>
                    <a:pt x="146" y="45"/>
                  </a:cubicBezTo>
                  <a:close/>
                  <a:moveTo>
                    <a:pt x="146" y="0"/>
                  </a:moveTo>
                  <a:cubicBezTo>
                    <a:pt x="68" y="0"/>
                    <a:pt x="1" y="67"/>
                    <a:pt x="1" y="134"/>
                  </a:cubicBezTo>
                  <a:cubicBezTo>
                    <a:pt x="1" y="211"/>
                    <a:pt x="68" y="278"/>
                    <a:pt x="146" y="278"/>
                  </a:cubicBezTo>
                  <a:cubicBezTo>
                    <a:pt x="213" y="278"/>
                    <a:pt x="279" y="211"/>
                    <a:pt x="279" y="134"/>
                  </a:cubicBezTo>
                  <a:cubicBezTo>
                    <a:pt x="279" y="67"/>
                    <a:pt x="213"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5"/>
            <p:cNvSpPr/>
            <p:nvPr/>
          </p:nvSpPr>
          <p:spPr>
            <a:xfrm>
              <a:off x="6571508" y="3436720"/>
              <a:ext cx="33611" cy="33611"/>
            </a:xfrm>
            <a:custGeom>
              <a:avLst/>
              <a:gdLst/>
              <a:ahLst/>
              <a:cxnLst/>
              <a:rect l="l" t="t" r="r" b="b"/>
              <a:pathLst>
                <a:path w="268" h="268" extrusionOk="0">
                  <a:moveTo>
                    <a:pt x="134" y="45"/>
                  </a:moveTo>
                  <a:cubicBezTo>
                    <a:pt x="178" y="45"/>
                    <a:pt x="223" y="79"/>
                    <a:pt x="223" y="134"/>
                  </a:cubicBezTo>
                  <a:cubicBezTo>
                    <a:pt x="223" y="179"/>
                    <a:pt x="178" y="223"/>
                    <a:pt x="134" y="223"/>
                  </a:cubicBezTo>
                  <a:cubicBezTo>
                    <a:pt x="89" y="223"/>
                    <a:pt x="45" y="179"/>
                    <a:pt x="45" y="134"/>
                  </a:cubicBezTo>
                  <a:cubicBezTo>
                    <a:pt x="45" y="79"/>
                    <a:pt x="89" y="45"/>
                    <a:pt x="134" y="45"/>
                  </a:cubicBezTo>
                  <a:close/>
                  <a:moveTo>
                    <a:pt x="134" y="1"/>
                  </a:moveTo>
                  <a:cubicBezTo>
                    <a:pt x="55" y="1"/>
                    <a:pt x="0" y="57"/>
                    <a:pt x="0" y="134"/>
                  </a:cubicBezTo>
                  <a:cubicBezTo>
                    <a:pt x="0" y="201"/>
                    <a:pt x="55" y="268"/>
                    <a:pt x="134" y="268"/>
                  </a:cubicBezTo>
                  <a:cubicBezTo>
                    <a:pt x="211" y="268"/>
                    <a:pt x="267" y="201"/>
                    <a:pt x="267" y="134"/>
                  </a:cubicBezTo>
                  <a:cubicBezTo>
                    <a:pt x="267"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5"/>
            <p:cNvSpPr/>
            <p:nvPr/>
          </p:nvSpPr>
          <p:spPr>
            <a:xfrm>
              <a:off x="6447097" y="3390693"/>
              <a:ext cx="130055" cy="132689"/>
            </a:xfrm>
            <a:custGeom>
              <a:avLst/>
              <a:gdLst/>
              <a:ahLst/>
              <a:cxnLst/>
              <a:rect l="l" t="t" r="r" b="b"/>
              <a:pathLst>
                <a:path w="1037" h="1058" extrusionOk="0">
                  <a:moveTo>
                    <a:pt x="602" y="1"/>
                  </a:moveTo>
                  <a:cubicBezTo>
                    <a:pt x="1" y="201"/>
                    <a:pt x="45" y="1025"/>
                    <a:pt x="45" y="1036"/>
                  </a:cubicBezTo>
                  <a:cubicBezTo>
                    <a:pt x="45" y="1047"/>
                    <a:pt x="57" y="1047"/>
                    <a:pt x="68" y="1058"/>
                  </a:cubicBezTo>
                  <a:cubicBezTo>
                    <a:pt x="79" y="1058"/>
                    <a:pt x="90" y="1047"/>
                    <a:pt x="90" y="1036"/>
                  </a:cubicBezTo>
                  <a:cubicBezTo>
                    <a:pt x="90" y="1036"/>
                    <a:pt x="168" y="679"/>
                    <a:pt x="435" y="535"/>
                  </a:cubicBezTo>
                  <a:cubicBezTo>
                    <a:pt x="525" y="484"/>
                    <a:pt x="629" y="458"/>
                    <a:pt x="741" y="458"/>
                  </a:cubicBezTo>
                  <a:cubicBezTo>
                    <a:pt x="824" y="458"/>
                    <a:pt x="913" y="473"/>
                    <a:pt x="1003" y="501"/>
                  </a:cubicBezTo>
                  <a:cubicBezTo>
                    <a:pt x="1006" y="505"/>
                    <a:pt x="1009" y="506"/>
                    <a:pt x="1013" y="506"/>
                  </a:cubicBezTo>
                  <a:cubicBezTo>
                    <a:pt x="1021" y="506"/>
                    <a:pt x="1028" y="498"/>
                    <a:pt x="1037" y="491"/>
                  </a:cubicBezTo>
                  <a:cubicBezTo>
                    <a:pt x="1037" y="479"/>
                    <a:pt x="1037" y="468"/>
                    <a:pt x="1014" y="457"/>
                  </a:cubicBezTo>
                  <a:cubicBezTo>
                    <a:pt x="917" y="423"/>
                    <a:pt x="822" y="406"/>
                    <a:pt x="731" y="406"/>
                  </a:cubicBezTo>
                  <a:cubicBezTo>
                    <a:pt x="615" y="406"/>
                    <a:pt x="507" y="434"/>
                    <a:pt x="413" y="491"/>
                  </a:cubicBezTo>
                  <a:cubicBezTo>
                    <a:pt x="246" y="590"/>
                    <a:pt x="146" y="758"/>
                    <a:pt x="90" y="880"/>
                  </a:cubicBezTo>
                  <a:cubicBezTo>
                    <a:pt x="112" y="646"/>
                    <a:pt x="201" y="179"/>
                    <a:pt x="614" y="45"/>
                  </a:cubicBezTo>
                  <a:cubicBezTo>
                    <a:pt x="624" y="45"/>
                    <a:pt x="636" y="34"/>
                    <a:pt x="624" y="23"/>
                  </a:cubicBezTo>
                  <a:cubicBezTo>
                    <a:pt x="624" y="1"/>
                    <a:pt x="614"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5"/>
            <p:cNvSpPr/>
            <p:nvPr/>
          </p:nvSpPr>
          <p:spPr>
            <a:xfrm>
              <a:off x="6519712" y="4045358"/>
              <a:ext cx="35116" cy="33611"/>
            </a:xfrm>
            <a:custGeom>
              <a:avLst/>
              <a:gdLst/>
              <a:ahLst/>
              <a:cxnLst/>
              <a:rect l="l" t="t" r="r" b="b"/>
              <a:pathLst>
                <a:path w="280" h="268" extrusionOk="0">
                  <a:moveTo>
                    <a:pt x="146" y="45"/>
                  </a:moveTo>
                  <a:cubicBezTo>
                    <a:pt x="190" y="45"/>
                    <a:pt x="235" y="90"/>
                    <a:pt x="235" y="134"/>
                  </a:cubicBezTo>
                  <a:cubicBezTo>
                    <a:pt x="235" y="191"/>
                    <a:pt x="190" y="223"/>
                    <a:pt x="146" y="223"/>
                  </a:cubicBezTo>
                  <a:cubicBezTo>
                    <a:pt x="90" y="223"/>
                    <a:pt x="45" y="191"/>
                    <a:pt x="45" y="134"/>
                  </a:cubicBezTo>
                  <a:cubicBezTo>
                    <a:pt x="45" y="90"/>
                    <a:pt x="90" y="45"/>
                    <a:pt x="146" y="45"/>
                  </a:cubicBezTo>
                  <a:close/>
                  <a:moveTo>
                    <a:pt x="146" y="1"/>
                  </a:moveTo>
                  <a:cubicBezTo>
                    <a:pt x="68" y="1"/>
                    <a:pt x="1" y="68"/>
                    <a:pt x="1" y="134"/>
                  </a:cubicBezTo>
                  <a:cubicBezTo>
                    <a:pt x="1" y="213"/>
                    <a:pt x="68" y="268"/>
                    <a:pt x="146" y="268"/>
                  </a:cubicBezTo>
                  <a:cubicBezTo>
                    <a:pt x="213" y="268"/>
                    <a:pt x="279" y="213"/>
                    <a:pt x="279" y="134"/>
                  </a:cubicBezTo>
                  <a:cubicBezTo>
                    <a:pt x="279" y="68"/>
                    <a:pt x="213"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5"/>
            <p:cNvSpPr/>
            <p:nvPr/>
          </p:nvSpPr>
          <p:spPr>
            <a:xfrm>
              <a:off x="6571508" y="3984030"/>
              <a:ext cx="33611" cy="33611"/>
            </a:xfrm>
            <a:custGeom>
              <a:avLst/>
              <a:gdLst/>
              <a:ahLst/>
              <a:cxnLst/>
              <a:rect l="l" t="t" r="r" b="b"/>
              <a:pathLst>
                <a:path w="268" h="268" extrusionOk="0">
                  <a:moveTo>
                    <a:pt x="134" y="45"/>
                  </a:moveTo>
                  <a:cubicBezTo>
                    <a:pt x="178" y="45"/>
                    <a:pt x="223" y="89"/>
                    <a:pt x="223" y="134"/>
                  </a:cubicBezTo>
                  <a:cubicBezTo>
                    <a:pt x="223" y="190"/>
                    <a:pt x="178" y="223"/>
                    <a:pt x="134" y="223"/>
                  </a:cubicBezTo>
                  <a:cubicBezTo>
                    <a:pt x="89" y="223"/>
                    <a:pt x="45" y="190"/>
                    <a:pt x="45" y="134"/>
                  </a:cubicBezTo>
                  <a:cubicBezTo>
                    <a:pt x="45" y="89"/>
                    <a:pt x="89" y="45"/>
                    <a:pt x="134" y="45"/>
                  </a:cubicBezTo>
                  <a:close/>
                  <a:moveTo>
                    <a:pt x="134" y="0"/>
                  </a:moveTo>
                  <a:cubicBezTo>
                    <a:pt x="55" y="0"/>
                    <a:pt x="0" y="56"/>
                    <a:pt x="0" y="134"/>
                  </a:cubicBezTo>
                  <a:cubicBezTo>
                    <a:pt x="0" y="212"/>
                    <a:pt x="55" y="267"/>
                    <a:pt x="134" y="267"/>
                  </a:cubicBezTo>
                  <a:cubicBezTo>
                    <a:pt x="211" y="267"/>
                    <a:pt x="267" y="212"/>
                    <a:pt x="267" y="134"/>
                  </a:cubicBezTo>
                  <a:cubicBezTo>
                    <a:pt x="267"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5"/>
            <p:cNvSpPr/>
            <p:nvPr/>
          </p:nvSpPr>
          <p:spPr>
            <a:xfrm>
              <a:off x="6447097" y="3930980"/>
              <a:ext cx="130055" cy="132689"/>
            </a:xfrm>
            <a:custGeom>
              <a:avLst/>
              <a:gdLst/>
              <a:ahLst/>
              <a:cxnLst/>
              <a:rect l="l" t="t" r="r" b="b"/>
              <a:pathLst>
                <a:path w="1037" h="1058" extrusionOk="0">
                  <a:moveTo>
                    <a:pt x="68" y="0"/>
                  </a:moveTo>
                  <a:cubicBezTo>
                    <a:pt x="57" y="0"/>
                    <a:pt x="45" y="12"/>
                    <a:pt x="45" y="22"/>
                  </a:cubicBezTo>
                  <a:cubicBezTo>
                    <a:pt x="45" y="34"/>
                    <a:pt x="1" y="858"/>
                    <a:pt x="602" y="1058"/>
                  </a:cubicBezTo>
                  <a:cubicBezTo>
                    <a:pt x="614" y="1058"/>
                    <a:pt x="624" y="1046"/>
                    <a:pt x="624" y="1036"/>
                  </a:cubicBezTo>
                  <a:cubicBezTo>
                    <a:pt x="636" y="1024"/>
                    <a:pt x="624" y="1013"/>
                    <a:pt x="614" y="1013"/>
                  </a:cubicBezTo>
                  <a:cubicBezTo>
                    <a:pt x="201" y="868"/>
                    <a:pt x="112" y="412"/>
                    <a:pt x="90" y="178"/>
                  </a:cubicBezTo>
                  <a:lnTo>
                    <a:pt x="90" y="178"/>
                  </a:lnTo>
                  <a:cubicBezTo>
                    <a:pt x="146" y="301"/>
                    <a:pt x="246" y="468"/>
                    <a:pt x="413" y="568"/>
                  </a:cubicBezTo>
                  <a:cubicBezTo>
                    <a:pt x="508" y="619"/>
                    <a:pt x="618" y="644"/>
                    <a:pt x="736" y="644"/>
                  </a:cubicBezTo>
                  <a:cubicBezTo>
                    <a:pt x="825" y="644"/>
                    <a:pt x="919" y="630"/>
                    <a:pt x="1014" y="601"/>
                  </a:cubicBezTo>
                  <a:cubicBezTo>
                    <a:pt x="1037" y="590"/>
                    <a:pt x="1037" y="579"/>
                    <a:pt x="1037" y="568"/>
                  </a:cubicBezTo>
                  <a:cubicBezTo>
                    <a:pt x="1028" y="560"/>
                    <a:pt x="1021" y="552"/>
                    <a:pt x="1013" y="552"/>
                  </a:cubicBezTo>
                  <a:cubicBezTo>
                    <a:pt x="1009" y="552"/>
                    <a:pt x="1006" y="554"/>
                    <a:pt x="1003" y="557"/>
                  </a:cubicBezTo>
                  <a:cubicBezTo>
                    <a:pt x="912" y="585"/>
                    <a:pt x="823" y="600"/>
                    <a:pt x="739" y="600"/>
                  </a:cubicBezTo>
                  <a:cubicBezTo>
                    <a:pt x="628" y="600"/>
                    <a:pt x="524" y="574"/>
                    <a:pt x="435" y="524"/>
                  </a:cubicBezTo>
                  <a:cubicBezTo>
                    <a:pt x="168" y="368"/>
                    <a:pt x="90" y="22"/>
                    <a:pt x="90" y="22"/>
                  </a:cubicBezTo>
                  <a:cubicBezTo>
                    <a:pt x="90" y="12"/>
                    <a:pt x="79"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5"/>
            <p:cNvSpPr/>
            <p:nvPr/>
          </p:nvSpPr>
          <p:spPr>
            <a:xfrm>
              <a:off x="5094505" y="3478608"/>
              <a:ext cx="117388" cy="497145"/>
            </a:xfrm>
            <a:custGeom>
              <a:avLst/>
              <a:gdLst/>
              <a:ahLst/>
              <a:cxnLst/>
              <a:rect l="l" t="t" r="r" b="b"/>
              <a:pathLst>
                <a:path w="936" h="3964" extrusionOk="0">
                  <a:moveTo>
                    <a:pt x="601" y="1"/>
                  </a:moveTo>
                  <a:cubicBezTo>
                    <a:pt x="523" y="1"/>
                    <a:pt x="379" y="23"/>
                    <a:pt x="278" y="213"/>
                  </a:cubicBezTo>
                  <a:cubicBezTo>
                    <a:pt x="33" y="658"/>
                    <a:pt x="612" y="1526"/>
                    <a:pt x="768" y="1759"/>
                  </a:cubicBezTo>
                  <a:lnTo>
                    <a:pt x="167" y="1581"/>
                  </a:lnTo>
                  <a:cubicBezTo>
                    <a:pt x="156" y="1581"/>
                    <a:pt x="145" y="1581"/>
                    <a:pt x="145" y="1593"/>
                  </a:cubicBezTo>
                  <a:cubicBezTo>
                    <a:pt x="0" y="1704"/>
                    <a:pt x="0" y="1971"/>
                    <a:pt x="0" y="1982"/>
                  </a:cubicBezTo>
                  <a:cubicBezTo>
                    <a:pt x="0" y="1994"/>
                    <a:pt x="0" y="2261"/>
                    <a:pt x="145" y="2372"/>
                  </a:cubicBezTo>
                  <a:cubicBezTo>
                    <a:pt x="145" y="2383"/>
                    <a:pt x="156" y="2383"/>
                    <a:pt x="167" y="2383"/>
                  </a:cubicBezTo>
                  <a:lnTo>
                    <a:pt x="768" y="2205"/>
                  </a:lnTo>
                  <a:lnTo>
                    <a:pt x="768" y="2205"/>
                  </a:lnTo>
                  <a:cubicBezTo>
                    <a:pt x="612" y="2439"/>
                    <a:pt x="33" y="3318"/>
                    <a:pt x="278" y="3752"/>
                  </a:cubicBezTo>
                  <a:cubicBezTo>
                    <a:pt x="367" y="3930"/>
                    <a:pt x="501" y="3963"/>
                    <a:pt x="579" y="3963"/>
                  </a:cubicBezTo>
                  <a:lnTo>
                    <a:pt x="601" y="3963"/>
                  </a:lnTo>
                  <a:cubicBezTo>
                    <a:pt x="735" y="3953"/>
                    <a:pt x="857" y="3864"/>
                    <a:pt x="902" y="3741"/>
                  </a:cubicBezTo>
                  <a:cubicBezTo>
                    <a:pt x="935" y="3641"/>
                    <a:pt x="913" y="3540"/>
                    <a:pt x="835" y="3463"/>
                  </a:cubicBezTo>
                  <a:cubicBezTo>
                    <a:pt x="749" y="3377"/>
                    <a:pt x="680" y="3351"/>
                    <a:pt x="631" y="3351"/>
                  </a:cubicBezTo>
                  <a:cubicBezTo>
                    <a:pt x="610" y="3351"/>
                    <a:pt x="592" y="3356"/>
                    <a:pt x="579" y="3362"/>
                  </a:cubicBezTo>
                  <a:cubicBezTo>
                    <a:pt x="501" y="3396"/>
                    <a:pt x="468" y="3485"/>
                    <a:pt x="468" y="3552"/>
                  </a:cubicBezTo>
                  <a:cubicBezTo>
                    <a:pt x="479" y="3607"/>
                    <a:pt x="501" y="3652"/>
                    <a:pt x="545" y="3663"/>
                  </a:cubicBezTo>
                  <a:cubicBezTo>
                    <a:pt x="549" y="3666"/>
                    <a:pt x="552" y="3668"/>
                    <a:pt x="555" y="3668"/>
                  </a:cubicBezTo>
                  <a:cubicBezTo>
                    <a:pt x="563" y="3668"/>
                    <a:pt x="571" y="3660"/>
                    <a:pt x="579" y="3652"/>
                  </a:cubicBezTo>
                  <a:cubicBezTo>
                    <a:pt x="579" y="3641"/>
                    <a:pt x="568" y="3629"/>
                    <a:pt x="557" y="3619"/>
                  </a:cubicBezTo>
                  <a:cubicBezTo>
                    <a:pt x="523" y="3607"/>
                    <a:pt x="523" y="3574"/>
                    <a:pt x="512" y="3552"/>
                  </a:cubicBezTo>
                  <a:cubicBezTo>
                    <a:pt x="512" y="3496"/>
                    <a:pt x="545" y="3429"/>
                    <a:pt x="590" y="3407"/>
                  </a:cubicBezTo>
                  <a:cubicBezTo>
                    <a:pt x="601" y="3402"/>
                    <a:pt x="614" y="3400"/>
                    <a:pt x="626" y="3400"/>
                  </a:cubicBezTo>
                  <a:cubicBezTo>
                    <a:pt x="677" y="3400"/>
                    <a:pt x="739" y="3434"/>
                    <a:pt x="802" y="3496"/>
                  </a:cubicBezTo>
                  <a:cubicBezTo>
                    <a:pt x="869" y="3563"/>
                    <a:pt x="891" y="3641"/>
                    <a:pt x="857" y="3730"/>
                  </a:cubicBezTo>
                  <a:cubicBezTo>
                    <a:pt x="824" y="3830"/>
                    <a:pt x="713" y="3908"/>
                    <a:pt x="601" y="3919"/>
                  </a:cubicBezTo>
                  <a:cubicBezTo>
                    <a:pt x="479" y="3919"/>
                    <a:pt x="379" y="3864"/>
                    <a:pt x="312" y="3730"/>
                  </a:cubicBezTo>
                  <a:cubicBezTo>
                    <a:pt x="67" y="3262"/>
                    <a:pt x="835" y="2194"/>
                    <a:pt x="835" y="2182"/>
                  </a:cubicBezTo>
                  <a:cubicBezTo>
                    <a:pt x="846" y="2172"/>
                    <a:pt x="846" y="2160"/>
                    <a:pt x="835" y="2160"/>
                  </a:cubicBezTo>
                  <a:cubicBezTo>
                    <a:pt x="835" y="2149"/>
                    <a:pt x="824" y="2149"/>
                    <a:pt x="812" y="2149"/>
                  </a:cubicBezTo>
                  <a:lnTo>
                    <a:pt x="167" y="2327"/>
                  </a:lnTo>
                  <a:cubicBezTo>
                    <a:pt x="45" y="2227"/>
                    <a:pt x="45" y="1982"/>
                    <a:pt x="45" y="1982"/>
                  </a:cubicBezTo>
                  <a:cubicBezTo>
                    <a:pt x="45" y="1982"/>
                    <a:pt x="45" y="1737"/>
                    <a:pt x="167" y="1637"/>
                  </a:cubicBezTo>
                  <a:lnTo>
                    <a:pt x="812" y="1815"/>
                  </a:lnTo>
                  <a:cubicBezTo>
                    <a:pt x="824" y="1815"/>
                    <a:pt x="835" y="1815"/>
                    <a:pt x="835" y="1804"/>
                  </a:cubicBezTo>
                  <a:cubicBezTo>
                    <a:pt x="846" y="1804"/>
                    <a:pt x="846" y="1793"/>
                    <a:pt x="835" y="1782"/>
                  </a:cubicBezTo>
                  <a:cubicBezTo>
                    <a:pt x="835" y="1771"/>
                    <a:pt x="67" y="702"/>
                    <a:pt x="312" y="235"/>
                  </a:cubicBezTo>
                  <a:cubicBezTo>
                    <a:pt x="379" y="112"/>
                    <a:pt x="479" y="45"/>
                    <a:pt x="601" y="45"/>
                  </a:cubicBezTo>
                  <a:cubicBezTo>
                    <a:pt x="713" y="57"/>
                    <a:pt x="824" y="134"/>
                    <a:pt x="857" y="245"/>
                  </a:cubicBezTo>
                  <a:cubicBezTo>
                    <a:pt x="891" y="324"/>
                    <a:pt x="869" y="401"/>
                    <a:pt x="802" y="468"/>
                  </a:cubicBezTo>
                  <a:cubicBezTo>
                    <a:pt x="742" y="536"/>
                    <a:pt x="683" y="565"/>
                    <a:pt x="633" y="565"/>
                  </a:cubicBezTo>
                  <a:cubicBezTo>
                    <a:pt x="618" y="565"/>
                    <a:pt x="603" y="562"/>
                    <a:pt x="590" y="557"/>
                  </a:cubicBezTo>
                  <a:cubicBezTo>
                    <a:pt x="545" y="535"/>
                    <a:pt x="512" y="468"/>
                    <a:pt x="512" y="413"/>
                  </a:cubicBezTo>
                  <a:cubicBezTo>
                    <a:pt x="523" y="401"/>
                    <a:pt x="523" y="357"/>
                    <a:pt x="557" y="346"/>
                  </a:cubicBezTo>
                  <a:cubicBezTo>
                    <a:pt x="568" y="335"/>
                    <a:pt x="579" y="324"/>
                    <a:pt x="579" y="312"/>
                  </a:cubicBezTo>
                  <a:cubicBezTo>
                    <a:pt x="568" y="302"/>
                    <a:pt x="557" y="302"/>
                    <a:pt x="545" y="302"/>
                  </a:cubicBezTo>
                  <a:cubicBezTo>
                    <a:pt x="501" y="312"/>
                    <a:pt x="479" y="357"/>
                    <a:pt x="468" y="413"/>
                  </a:cubicBezTo>
                  <a:cubicBezTo>
                    <a:pt x="468" y="480"/>
                    <a:pt x="501" y="569"/>
                    <a:pt x="579" y="602"/>
                  </a:cubicBezTo>
                  <a:cubicBezTo>
                    <a:pt x="593" y="608"/>
                    <a:pt x="610" y="613"/>
                    <a:pt x="631" y="613"/>
                  </a:cubicBezTo>
                  <a:cubicBezTo>
                    <a:pt x="680" y="613"/>
                    <a:pt x="749" y="587"/>
                    <a:pt x="835" y="502"/>
                  </a:cubicBezTo>
                  <a:cubicBezTo>
                    <a:pt x="913" y="424"/>
                    <a:pt x="935" y="324"/>
                    <a:pt x="902" y="223"/>
                  </a:cubicBezTo>
                  <a:cubicBezTo>
                    <a:pt x="857" y="101"/>
                    <a:pt x="735" y="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5"/>
            <p:cNvSpPr/>
            <p:nvPr/>
          </p:nvSpPr>
          <p:spPr>
            <a:xfrm>
              <a:off x="5067917" y="3688051"/>
              <a:ext cx="135574" cy="76879"/>
            </a:xfrm>
            <a:custGeom>
              <a:avLst/>
              <a:gdLst/>
              <a:ahLst/>
              <a:cxnLst/>
              <a:rect l="l" t="t" r="r" b="b"/>
              <a:pathLst>
                <a:path w="1081" h="613" extrusionOk="0">
                  <a:moveTo>
                    <a:pt x="112" y="56"/>
                  </a:moveTo>
                  <a:lnTo>
                    <a:pt x="980" y="312"/>
                  </a:lnTo>
                  <a:lnTo>
                    <a:pt x="112" y="568"/>
                  </a:lnTo>
                  <a:cubicBezTo>
                    <a:pt x="89" y="524"/>
                    <a:pt x="45" y="423"/>
                    <a:pt x="45" y="312"/>
                  </a:cubicBezTo>
                  <a:cubicBezTo>
                    <a:pt x="45" y="201"/>
                    <a:pt x="89" y="89"/>
                    <a:pt x="112" y="56"/>
                  </a:cubicBezTo>
                  <a:close/>
                  <a:moveTo>
                    <a:pt x="101" y="0"/>
                  </a:moveTo>
                  <a:cubicBezTo>
                    <a:pt x="89" y="0"/>
                    <a:pt x="79" y="0"/>
                    <a:pt x="79" y="12"/>
                  </a:cubicBezTo>
                  <a:cubicBezTo>
                    <a:pt x="79" y="23"/>
                    <a:pt x="0" y="156"/>
                    <a:pt x="0" y="312"/>
                  </a:cubicBezTo>
                  <a:cubicBezTo>
                    <a:pt x="0" y="468"/>
                    <a:pt x="79" y="601"/>
                    <a:pt x="79" y="601"/>
                  </a:cubicBezTo>
                  <a:cubicBezTo>
                    <a:pt x="79" y="613"/>
                    <a:pt x="89" y="613"/>
                    <a:pt x="101" y="613"/>
                  </a:cubicBezTo>
                  <a:lnTo>
                    <a:pt x="1069" y="334"/>
                  </a:lnTo>
                  <a:cubicBezTo>
                    <a:pt x="1081" y="334"/>
                    <a:pt x="1081" y="324"/>
                    <a:pt x="1081" y="312"/>
                  </a:cubicBezTo>
                  <a:cubicBezTo>
                    <a:pt x="1081" y="301"/>
                    <a:pt x="1081" y="290"/>
                    <a:pt x="1069" y="290"/>
                  </a:cubicBez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5"/>
            <p:cNvSpPr/>
            <p:nvPr/>
          </p:nvSpPr>
          <p:spPr>
            <a:xfrm>
              <a:off x="5169879" y="3847203"/>
              <a:ext cx="33611" cy="33611"/>
            </a:xfrm>
            <a:custGeom>
              <a:avLst/>
              <a:gdLst/>
              <a:ahLst/>
              <a:cxnLst/>
              <a:rect l="l" t="t" r="r" b="b"/>
              <a:pathLst>
                <a:path w="268" h="268" extrusionOk="0">
                  <a:moveTo>
                    <a:pt x="134" y="45"/>
                  </a:moveTo>
                  <a:cubicBezTo>
                    <a:pt x="189" y="45"/>
                    <a:pt x="223" y="89"/>
                    <a:pt x="223" y="134"/>
                  </a:cubicBezTo>
                  <a:cubicBezTo>
                    <a:pt x="223" y="178"/>
                    <a:pt x="189" y="223"/>
                    <a:pt x="134" y="223"/>
                  </a:cubicBezTo>
                  <a:cubicBezTo>
                    <a:pt x="89" y="223"/>
                    <a:pt x="45" y="178"/>
                    <a:pt x="45" y="134"/>
                  </a:cubicBezTo>
                  <a:cubicBezTo>
                    <a:pt x="45" y="89"/>
                    <a:pt x="89" y="45"/>
                    <a:pt x="134" y="45"/>
                  </a:cubicBezTo>
                  <a:close/>
                  <a:moveTo>
                    <a:pt x="134" y="0"/>
                  </a:moveTo>
                  <a:cubicBezTo>
                    <a:pt x="67" y="0"/>
                    <a:pt x="0" y="56"/>
                    <a:pt x="0" y="134"/>
                  </a:cubicBezTo>
                  <a:cubicBezTo>
                    <a:pt x="0" y="212"/>
                    <a:pt x="67" y="267"/>
                    <a:pt x="134" y="267"/>
                  </a:cubicBezTo>
                  <a:cubicBezTo>
                    <a:pt x="211" y="267"/>
                    <a:pt x="268" y="212"/>
                    <a:pt x="268" y="134"/>
                  </a:cubicBezTo>
                  <a:cubicBezTo>
                    <a:pt x="268"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5"/>
            <p:cNvSpPr/>
            <p:nvPr/>
          </p:nvSpPr>
          <p:spPr>
            <a:xfrm>
              <a:off x="5080584" y="3789136"/>
              <a:ext cx="62833" cy="52549"/>
            </a:xfrm>
            <a:custGeom>
              <a:avLst/>
              <a:gdLst/>
              <a:ahLst/>
              <a:cxnLst/>
              <a:rect l="l" t="t" r="r" b="b"/>
              <a:pathLst>
                <a:path w="501" h="419" extrusionOk="0">
                  <a:moveTo>
                    <a:pt x="401" y="52"/>
                  </a:moveTo>
                  <a:cubicBezTo>
                    <a:pt x="423" y="52"/>
                    <a:pt x="434" y="52"/>
                    <a:pt x="445" y="62"/>
                  </a:cubicBezTo>
                  <a:cubicBezTo>
                    <a:pt x="456" y="74"/>
                    <a:pt x="456" y="107"/>
                    <a:pt x="434" y="152"/>
                  </a:cubicBezTo>
                  <a:cubicBezTo>
                    <a:pt x="401" y="196"/>
                    <a:pt x="367" y="241"/>
                    <a:pt x="312" y="285"/>
                  </a:cubicBezTo>
                  <a:cubicBezTo>
                    <a:pt x="229" y="343"/>
                    <a:pt x="147" y="376"/>
                    <a:pt x="101" y="376"/>
                  </a:cubicBezTo>
                  <a:cubicBezTo>
                    <a:pt x="84" y="376"/>
                    <a:pt x="73" y="372"/>
                    <a:pt x="67" y="363"/>
                  </a:cubicBezTo>
                  <a:cubicBezTo>
                    <a:pt x="55" y="341"/>
                    <a:pt x="55" y="307"/>
                    <a:pt x="78" y="274"/>
                  </a:cubicBezTo>
                  <a:cubicBezTo>
                    <a:pt x="100" y="230"/>
                    <a:pt x="144" y="185"/>
                    <a:pt x="200" y="141"/>
                  </a:cubicBezTo>
                  <a:cubicBezTo>
                    <a:pt x="256" y="96"/>
                    <a:pt x="312" y="62"/>
                    <a:pt x="356" y="52"/>
                  </a:cubicBezTo>
                  <a:close/>
                  <a:moveTo>
                    <a:pt x="410" y="0"/>
                  </a:moveTo>
                  <a:cubicBezTo>
                    <a:pt x="391" y="0"/>
                    <a:pt x="369" y="3"/>
                    <a:pt x="345" y="7"/>
                  </a:cubicBezTo>
                  <a:cubicBezTo>
                    <a:pt x="289" y="30"/>
                    <a:pt x="233" y="62"/>
                    <a:pt x="167" y="107"/>
                  </a:cubicBezTo>
                  <a:cubicBezTo>
                    <a:pt x="111" y="152"/>
                    <a:pt x="67" y="196"/>
                    <a:pt x="33" y="252"/>
                  </a:cubicBezTo>
                  <a:cubicBezTo>
                    <a:pt x="11" y="307"/>
                    <a:pt x="0" y="352"/>
                    <a:pt x="33" y="386"/>
                  </a:cubicBezTo>
                  <a:cubicBezTo>
                    <a:pt x="45" y="408"/>
                    <a:pt x="67" y="419"/>
                    <a:pt x="100" y="419"/>
                  </a:cubicBezTo>
                  <a:cubicBezTo>
                    <a:pt x="167" y="419"/>
                    <a:pt x="256" y="386"/>
                    <a:pt x="334" y="319"/>
                  </a:cubicBezTo>
                  <a:cubicBezTo>
                    <a:pt x="401" y="274"/>
                    <a:pt x="445" y="218"/>
                    <a:pt x="468" y="174"/>
                  </a:cubicBezTo>
                  <a:cubicBezTo>
                    <a:pt x="501" y="107"/>
                    <a:pt x="501" y="62"/>
                    <a:pt x="478" y="30"/>
                  </a:cubicBezTo>
                  <a:cubicBezTo>
                    <a:pt x="464" y="8"/>
                    <a:pt x="441"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5"/>
            <p:cNvSpPr/>
            <p:nvPr/>
          </p:nvSpPr>
          <p:spPr>
            <a:xfrm>
              <a:off x="5077700" y="3613931"/>
              <a:ext cx="68477" cy="51922"/>
            </a:xfrm>
            <a:custGeom>
              <a:avLst/>
              <a:gdLst/>
              <a:ahLst/>
              <a:cxnLst/>
              <a:rect l="l" t="t" r="r" b="b"/>
              <a:pathLst>
                <a:path w="546" h="414" extrusionOk="0">
                  <a:moveTo>
                    <a:pt x="123" y="46"/>
                  </a:moveTo>
                  <a:cubicBezTo>
                    <a:pt x="179" y="46"/>
                    <a:pt x="256" y="79"/>
                    <a:pt x="335" y="135"/>
                  </a:cubicBezTo>
                  <a:cubicBezTo>
                    <a:pt x="446" y="224"/>
                    <a:pt x="491" y="324"/>
                    <a:pt x="468" y="358"/>
                  </a:cubicBezTo>
                  <a:cubicBezTo>
                    <a:pt x="462" y="371"/>
                    <a:pt x="448" y="376"/>
                    <a:pt x="428" y="376"/>
                  </a:cubicBezTo>
                  <a:cubicBezTo>
                    <a:pt x="415" y="376"/>
                    <a:pt x="398" y="373"/>
                    <a:pt x="379" y="369"/>
                  </a:cubicBezTo>
                  <a:cubicBezTo>
                    <a:pt x="335" y="358"/>
                    <a:pt x="279" y="324"/>
                    <a:pt x="223" y="280"/>
                  </a:cubicBezTo>
                  <a:cubicBezTo>
                    <a:pt x="112" y="191"/>
                    <a:pt x="56" y="91"/>
                    <a:pt x="90" y="57"/>
                  </a:cubicBezTo>
                  <a:cubicBezTo>
                    <a:pt x="90" y="57"/>
                    <a:pt x="112" y="46"/>
                    <a:pt x="123" y="46"/>
                  </a:cubicBezTo>
                  <a:close/>
                  <a:moveTo>
                    <a:pt x="132" y="0"/>
                  </a:moveTo>
                  <a:cubicBezTo>
                    <a:pt x="99" y="0"/>
                    <a:pt x="72" y="11"/>
                    <a:pt x="56" y="35"/>
                  </a:cubicBezTo>
                  <a:cubicBezTo>
                    <a:pt x="1" y="91"/>
                    <a:pt x="68" y="213"/>
                    <a:pt x="190" y="313"/>
                  </a:cubicBezTo>
                  <a:cubicBezTo>
                    <a:pt x="256" y="358"/>
                    <a:pt x="312" y="391"/>
                    <a:pt x="368" y="413"/>
                  </a:cubicBezTo>
                  <a:lnTo>
                    <a:pt x="424" y="413"/>
                  </a:lnTo>
                  <a:cubicBezTo>
                    <a:pt x="457" y="413"/>
                    <a:pt x="491" y="413"/>
                    <a:pt x="501" y="391"/>
                  </a:cubicBezTo>
                  <a:cubicBezTo>
                    <a:pt x="546" y="324"/>
                    <a:pt x="491" y="202"/>
                    <a:pt x="357" y="101"/>
                  </a:cubicBezTo>
                  <a:cubicBezTo>
                    <a:pt x="278" y="37"/>
                    <a:pt x="19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5"/>
            <p:cNvSpPr/>
            <p:nvPr/>
          </p:nvSpPr>
          <p:spPr>
            <a:xfrm>
              <a:off x="5169879" y="3573547"/>
              <a:ext cx="33611" cy="33611"/>
            </a:xfrm>
            <a:custGeom>
              <a:avLst/>
              <a:gdLst/>
              <a:ahLst/>
              <a:cxnLst/>
              <a:rect l="l" t="t" r="r" b="b"/>
              <a:pathLst>
                <a:path w="268" h="268" extrusionOk="0">
                  <a:moveTo>
                    <a:pt x="134" y="45"/>
                  </a:moveTo>
                  <a:cubicBezTo>
                    <a:pt x="189" y="45"/>
                    <a:pt x="223" y="90"/>
                    <a:pt x="223" y="134"/>
                  </a:cubicBezTo>
                  <a:cubicBezTo>
                    <a:pt x="223" y="190"/>
                    <a:pt x="189" y="223"/>
                    <a:pt x="134" y="223"/>
                  </a:cubicBezTo>
                  <a:cubicBezTo>
                    <a:pt x="89" y="223"/>
                    <a:pt x="45" y="190"/>
                    <a:pt x="45" y="134"/>
                  </a:cubicBezTo>
                  <a:cubicBezTo>
                    <a:pt x="45" y="90"/>
                    <a:pt x="89" y="45"/>
                    <a:pt x="134" y="45"/>
                  </a:cubicBezTo>
                  <a:close/>
                  <a:moveTo>
                    <a:pt x="134" y="1"/>
                  </a:moveTo>
                  <a:cubicBezTo>
                    <a:pt x="67" y="1"/>
                    <a:pt x="0" y="57"/>
                    <a:pt x="0" y="134"/>
                  </a:cubicBezTo>
                  <a:cubicBezTo>
                    <a:pt x="0" y="212"/>
                    <a:pt x="67" y="268"/>
                    <a:pt x="134" y="268"/>
                  </a:cubicBezTo>
                  <a:cubicBezTo>
                    <a:pt x="211" y="268"/>
                    <a:pt x="268" y="212"/>
                    <a:pt x="268" y="134"/>
                  </a:cubicBezTo>
                  <a:cubicBezTo>
                    <a:pt x="268"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5"/>
            <p:cNvSpPr/>
            <p:nvPr/>
          </p:nvSpPr>
          <p:spPr>
            <a:xfrm>
              <a:off x="5026029" y="3708996"/>
              <a:ext cx="33611" cy="34991"/>
            </a:xfrm>
            <a:custGeom>
              <a:avLst/>
              <a:gdLst/>
              <a:ahLst/>
              <a:cxnLst/>
              <a:rect l="l" t="t" r="r" b="b"/>
              <a:pathLst>
                <a:path w="268" h="279" extrusionOk="0">
                  <a:moveTo>
                    <a:pt x="134" y="56"/>
                  </a:moveTo>
                  <a:cubicBezTo>
                    <a:pt x="190" y="56"/>
                    <a:pt x="223" y="90"/>
                    <a:pt x="223" y="145"/>
                  </a:cubicBezTo>
                  <a:cubicBezTo>
                    <a:pt x="223" y="189"/>
                    <a:pt x="190" y="234"/>
                    <a:pt x="134" y="234"/>
                  </a:cubicBezTo>
                  <a:cubicBezTo>
                    <a:pt x="90" y="234"/>
                    <a:pt x="45" y="189"/>
                    <a:pt x="45" y="145"/>
                  </a:cubicBezTo>
                  <a:cubicBezTo>
                    <a:pt x="45" y="90"/>
                    <a:pt x="90" y="56"/>
                    <a:pt x="134" y="56"/>
                  </a:cubicBezTo>
                  <a:close/>
                  <a:moveTo>
                    <a:pt x="134" y="1"/>
                  </a:moveTo>
                  <a:cubicBezTo>
                    <a:pt x="57" y="1"/>
                    <a:pt x="0" y="67"/>
                    <a:pt x="0" y="145"/>
                  </a:cubicBezTo>
                  <a:cubicBezTo>
                    <a:pt x="0" y="212"/>
                    <a:pt x="57" y="279"/>
                    <a:pt x="134" y="279"/>
                  </a:cubicBezTo>
                  <a:cubicBezTo>
                    <a:pt x="212" y="279"/>
                    <a:pt x="268" y="212"/>
                    <a:pt x="268" y="145"/>
                  </a:cubicBezTo>
                  <a:cubicBezTo>
                    <a:pt x="268"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5"/>
            <p:cNvSpPr/>
            <p:nvPr/>
          </p:nvSpPr>
          <p:spPr>
            <a:xfrm>
              <a:off x="5183800" y="3748125"/>
              <a:ext cx="16931" cy="76879"/>
            </a:xfrm>
            <a:custGeom>
              <a:avLst/>
              <a:gdLst/>
              <a:ahLst/>
              <a:cxnLst/>
              <a:rect l="l" t="t" r="r" b="b"/>
              <a:pathLst>
                <a:path w="135" h="613" extrusionOk="0">
                  <a:moveTo>
                    <a:pt x="112" y="0"/>
                  </a:moveTo>
                  <a:cubicBezTo>
                    <a:pt x="100" y="0"/>
                    <a:pt x="90" y="0"/>
                    <a:pt x="90" y="23"/>
                  </a:cubicBezTo>
                  <a:lnTo>
                    <a:pt x="1" y="579"/>
                  </a:lnTo>
                  <a:cubicBezTo>
                    <a:pt x="1" y="601"/>
                    <a:pt x="11" y="612"/>
                    <a:pt x="23" y="612"/>
                  </a:cubicBezTo>
                  <a:cubicBezTo>
                    <a:pt x="34" y="612"/>
                    <a:pt x="45" y="601"/>
                    <a:pt x="45" y="590"/>
                  </a:cubicBezTo>
                  <a:lnTo>
                    <a:pt x="134" y="23"/>
                  </a:lnTo>
                  <a:cubicBezTo>
                    <a:pt x="134" y="11"/>
                    <a:pt x="123" y="0"/>
                    <a:pt x="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5"/>
            <p:cNvSpPr/>
            <p:nvPr/>
          </p:nvSpPr>
          <p:spPr>
            <a:xfrm>
              <a:off x="5183800" y="3629357"/>
              <a:ext cx="16931" cy="77005"/>
            </a:xfrm>
            <a:custGeom>
              <a:avLst/>
              <a:gdLst/>
              <a:ahLst/>
              <a:cxnLst/>
              <a:rect l="l" t="t" r="r" b="b"/>
              <a:pathLst>
                <a:path w="135" h="614" extrusionOk="0">
                  <a:moveTo>
                    <a:pt x="23" y="1"/>
                  </a:moveTo>
                  <a:cubicBezTo>
                    <a:pt x="11" y="1"/>
                    <a:pt x="1" y="12"/>
                    <a:pt x="1" y="35"/>
                  </a:cubicBezTo>
                  <a:lnTo>
                    <a:pt x="90" y="591"/>
                  </a:lnTo>
                  <a:cubicBezTo>
                    <a:pt x="90" y="602"/>
                    <a:pt x="100" y="613"/>
                    <a:pt x="112" y="613"/>
                  </a:cubicBezTo>
                  <a:cubicBezTo>
                    <a:pt x="123" y="613"/>
                    <a:pt x="134" y="602"/>
                    <a:pt x="134" y="591"/>
                  </a:cubicBezTo>
                  <a:lnTo>
                    <a:pt x="45" y="23"/>
                  </a:lnTo>
                  <a:cubicBezTo>
                    <a:pt x="45" y="12"/>
                    <a:pt x="34" y="1"/>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5"/>
            <p:cNvSpPr/>
            <p:nvPr/>
          </p:nvSpPr>
          <p:spPr>
            <a:xfrm>
              <a:off x="5155958" y="4045358"/>
              <a:ext cx="33611" cy="33611"/>
            </a:xfrm>
            <a:custGeom>
              <a:avLst/>
              <a:gdLst/>
              <a:ahLst/>
              <a:cxnLst/>
              <a:rect l="l" t="t" r="r" b="b"/>
              <a:pathLst>
                <a:path w="268" h="268" extrusionOk="0">
                  <a:moveTo>
                    <a:pt x="134" y="45"/>
                  </a:moveTo>
                  <a:cubicBezTo>
                    <a:pt x="189" y="45"/>
                    <a:pt x="223" y="90"/>
                    <a:pt x="223" y="134"/>
                  </a:cubicBezTo>
                  <a:cubicBezTo>
                    <a:pt x="223" y="191"/>
                    <a:pt x="189" y="223"/>
                    <a:pt x="134" y="223"/>
                  </a:cubicBezTo>
                  <a:cubicBezTo>
                    <a:pt x="89" y="223"/>
                    <a:pt x="45" y="191"/>
                    <a:pt x="45" y="134"/>
                  </a:cubicBezTo>
                  <a:cubicBezTo>
                    <a:pt x="45" y="90"/>
                    <a:pt x="89" y="45"/>
                    <a:pt x="134" y="45"/>
                  </a:cubicBezTo>
                  <a:close/>
                  <a:moveTo>
                    <a:pt x="134" y="1"/>
                  </a:moveTo>
                  <a:cubicBezTo>
                    <a:pt x="55" y="1"/>
                    <a:pt x="0" y="68"/>
                    <a:pt x="0" y="134"/>
                  </a:cubicBezTo>
                  <a:cubicBezTo>
                    <a:pt x="0" y="213"/>
                    <a:pt x="55" y="268"/>
                    <a:pt x="134" y="268"/>
                  </a:cubicBezTo>
                  <a:cubicBezTo>
                    <a:pt x="211" y="268"/>
                    <a:pt x="267" y="213"/>
                    <a:pt x="267" y="134"/>
                  </a:cubicBezTo>
                  <a:cubicBezTo>
                    <a:pt x="267"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5"/>
            <p:cNvSpPr/>
            <p:nvPr/>
          </p:nvSpPr>
          <p:spPr>
            <a:xfrm>
              <a:off x="5105667" y="3984030"/>
              <a:ext cx="33611" cy="33611"/>
            </a:xfrm>
            <a:custGeom>
              <a:avLst/>
              <a:gdLst/>
              <a:ahLst/>
              <a:cxnLst/>
              <a:rect l="l" t="t" r="r" b="b"/>
              <a:pathLst>
                <a:path w="268" h="268" extrusionOk="0">
                  <a:moveTo>
                    <a:pt x="134" y="45"/>
                  </a:moveTo>
                  <a:cubicBezTo>
                    <a:pt x="179" y="45"/>
                    <a:pt x="223" y="89"/>
                    <a:pt x="223" y="134"/>
                  </a:cubicBezTo>
                  <a:cubicBezTo>
                    <a:pt x="223" y="190"/>
                    <a:pt x="179" y="223"/>
                    <a:pt x="134" y="223"/>
                  </a:cubicBezTo>
                  <a:cubicBezTo>
                    <a:pt x="78" y="223"/>
                    <a:pt x="45" y="190"/>
                    <a:pt x="45" y="134"/>
                  </a:cubicBezTo>
                  <a:cubicBezTo>
                    <a:pt x="45" y="89"/>
                    <a:pt x="78" y="45"/>
                    <a:pt x="134" y="45"/>
                  </a:cubicBezTo>
                  <a:close/>
                  <a:moveTo>
                    <a:pt x="134" y="0"/>
                  </a:moveTo>
                  <a:cubicBezTo>
                    <a:pt x="56" y="0"/>
                    <a:pt x="0" y="56"/>
                    <a:pt x="0" y="134"/>
                  </a:cubicBezTo>
                  <a:cubicBezTo>
                    <a:pt x="0" y="212"/>
                    <a:pt x="56" y="267"/>
                    <a:pt x="134" y="267"/>
                  </a:cubicBezTo>
                  <a:cubicBezTo>
                    <a:pt x="201" y="267"/>
                    <a:pt x="268" y="212"/>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5"/>
            <p:cNvSpPr/>
            <p:nvPr/>
          </p:nvSpPr>
          <p:spPr>
            <a:xfrm>
              <a:off x="5132129" y="3930980"/>
              <a:ext cx="131310" cy="132689"/>
            </a:xfrm>
            <a:custGeom>
              <a:avLst/>
              <a:gdLst/>
              <a:ahLst/>
              <a:cxnLst/>
              <a:rect l="l" t="t" r="r" b="b"/>
              <a:pathLst>
                <a:path w="1047" h="1058" extrusionOk="0">
                  <a:moveTo>
                    <a:pt x="980" y="0"/>
                  </a:moveTo>
                  <a:cubicBezTo>
                    <a:pt x="969" y="0"/>
                    <a:pt x="958" y="12"/>
                    <a:pt x="958" y="22"/>
                  </a:cubicBezTo>
                  <a:cubicBezTo>
                    <a:pt x="958" y="22"/>
                    <a:pt x="869" y="368"/>
                    <a:pt x="602" y="524"/>
                  </a:cubicBezTo>
                  <a:cubicBezTo>
                    <a:pt x="513" y="574"/>
                    <a:pt x="413" y="600"/>
                    <a:pt x="303" y="600"/>
                  </a:cubicBezTo>
                  <a:cubicBezTo>
                    <a:pt x="219" y="600"/>
                    <a:pt x="130" y="585"/>
                    <a:pt x="34" y="557"/>
                  </a:cubicBezTo>
                  <a:cubicBezTo>
                    <a:pt x="31" y="554"/>
                    <a:pt x="28" y="552"/>
                    <a:pt x="25" y="552"/>
                  </a:cubicBezTo>
                  <a:cubicBezTo>
                    <a:pt x="17" y="552"/>
                    <a:pt x="12" y="560"/>
                    <a:pt x="12" y="568"/>
                  </a:cubicBezTo>
                  <a:cubicBezTo>
                    <a:pt x="0" y="579"/>
                    <a:pt x="12" y="590"/>
                    <a:pt x="23" y="601"/>
                  </a:cubicBezTo>
                  <a:cubicBezTo>
                    <a:pt x="123" y="630"/>
                    <a:pt x="218" y="644"/>
                    <a:pt x="306" y="644"/>
                  </a:cubicBezTo>
                  <a:cubicBezTo>
                    <a:pt x="423" y="644"/>
                    <a:pt x="529" y="619"/>
                    <a:pt x="624" y="568"/>
                  </a:cubicBezTo>
                  <a:cubicBezTo>
                    <a:pt x="802" y="468"/>
                    <a:pt x="903" y="301"/>
                    <a:pt x="947" y="178"/>
                  </a:cubicBezTo>
                  <a:lnTo>
                    <a:pt x="947" y="178"/>
                  </a:lnTo>
                  <a:cubicBezTo>
                    <a:pt x="935" y="412"/>
                    <a:pt x="846" y="868"/>
                    <a:pt x="435" y="1013"/>
                  </a:cubicBezTo>
                  <a:cubicBezTo>
                    <a:pt x="423" y="1013"/>
                    <a:pt x="413" y="1024"/>
                    <a:pt x="413" y="1036"/>
                  </a:cubicBezTo>
                  <a:cubicBezTo>
                    <a:pt x="423" y="1046"/>
                    <a:pt x="423" y="1058"/>
                    <a:pt x="435" y="1058"/>
                  </a:cubicBezTo>
                  <a:lnTo>
                    <a:pt x="446" y="1058"/>
                  </a:lnTo>
                  <a:cubicBezTo>
                    <a:pt x="1047" y="858"/>
                    <a:pt x="1002" y="34"/>
                    <a:pt x="1002" y="22"/>
                  </a:cubicBezTo>
                  <a:cubicBezTo>
                    <a:pt x="1002" y="12"/>
                    <a:pt x="992"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5"/>
            <p:cNvSpPr/>
            <p:nvPr/>
          </p:nvSpPr>
          <p:spPr>
            <a:xfrm>
              <a:off x="5155958" y="3374012"/>
              <a:ext cx="33611" cy="34991"/>
            </a:xfrm>
            <a:custGeom>
              <a:avLst/>
              <a:gdLst/>
              <a:ahLst/>
              <a:cxnLst/>
              <a:rect l="l" t="t" r="r" b="b"/>
              <a:pathLst>
                <a:path w="268" h="279" extrusionOk="0">
                  <a:moveTo>
                    <a:pt x="134" y="45"/>
                  </a:moveTo>
                  <a:cubicBezTo>
                    <a:pt x="189" y="45"/>
                    <a:pt x="223" y="89"/>
                    <a:pt x="223" y="134"/>
                  </a:cubicBezTo>
                  <a:cubicBezTo>
                    <a:pt x="223" y="189"/>
                    <a:pt x="189" y="234"/>
                    <a:pt x="134" y="234"/>
                  </a:cubicBezTo>
                  <a:cubicBezTo>
                    <a:pt x="89" y="234"/>
                    <a:pt x="45" y="189"/>
                    <a:pt x="45" y="134"/>
                  </a:cubicBezTo>
                  <a:cubicBezTo>
                    <a:pt x="45" y="89"/>
                    <a:pt x="89" y="45"/>
                    <a:pt x="134" y="45"/>
                  </a:cubicBezTo>
                  <a:close/>
                  <a:moveTo>
                    <a:pt x="134" y="0"/>
                  </a:moveTo>
                  <a:cubicBezTo>
                    <a:pt x="55" y="0"/>
                    <a:pt x="0" y="67"/>
                    <a:pt x="0" y="134"/>
                  </a:cubicBezTo>
                  <a:cubicBezTo>
                    <a:pt x="0" y="211"/>
                    <a:pt x="55" y="278"/>
                    <a:pt x="134" y="278"/>
                  </a:cubicBezTo>
                  <a:cubicBezTo>
                    <a:pt x="211" y="278"/>
                    <a:pt x="267" y="211"/>
                    <a:pt x="267" y="134"/>
                  </a:cubicBezTo>
                  <a:cubicBezTo>
                    <a:pt x="267" y="67"/>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5"/>
            <p:cNvSpPr/>
            <p:nvPr/>
          </p:nvSpPr>
          <p:spPr>
            <a:xfrm>
              <a:off x="5105667" y="3436720"/>
              <a:ext cx="33611" cy="33611"/>
            </a:xfrm>
            <a:custGeom>
              <a:avLst/>
              <a:gdLst/>
              <a:ahLst/>
              <a:cxnLst/>
              <a:rect l="l" t="t" r="r" b="b"/>
              <a:pathLst>
                <a:path w="268" h="268" extrusionOk="0">
                  <a:moveTo>
                    <a:pt x="134" y="45"/>
                  </a:moveTo>
                  <a:cubicBezTo>
                    <a:pt x="179" y="45"/>
                    <a:pt x="223" y="79"/>
                    <a:pt x="223" y="134"/>
                  </a:cubicBezTo>
                  <a:cubicBezTo>
                    <a:pt x="223" y="179"/>
                    <a:pt x="179" y="223"/>
                    <a:pt x="134" y="223"/>
                  </a:cubicBezTo>
                  <a:cubicBezTo>
                    <a:pt x="78" y="223"/>
                    <a:pt x="45" y="179"/>
                    <a:pt x="45" y="134"/>
                  </a:cubicBezTo>
                  <a:cubicBezTo>
                    <a:pt x="45" y="79"/>
                    <a:pt x="78" y="45"/>
                    <a:pt x="134" y="45"/>
                  </a:cubicBezTo>
                  <a:close/>
                  <a:moveTo>
                    <a:pt x="134" y="1"/>
                  </a:moveTo>
                  <a:cubicBezTo>
                    <a:pt x="56" y="1"/>
                    <a:pt x="0" y="57"/>
                    <a:pt x="0" y="134"/>
                  </a:cubicBezTo>
                  <a:cubicBezTo>
                    <a:pt x="0" y="201"/>
                    <a:pt x="56" y="268"/>
                    <a:pt x="134" y="268"/>
                  </a:cubicBezTo>
                  <a:cubicBezTo>
                    <a:pt x="201" y="268"/>
                    <a:pt x="268" y="201"/>
                    <a:pt x="268" y="134"/>
                  </a:cubicBezTo>
                  <a:cubicBezTo>
                    <a:pt x="268" y="57"/>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5"/>
            <p:cNvSpPr/>
            <p:nvPr/>
          </p:nvSpPr>
          <p:spPr>
            <a:xfrm>
              <a:off x="5132129" y="3390693"/>
              <a:ext cx="131310" cy="132689"/>
            </a:xfrm>
            <a:custGeom>
              <a:avLst/>
              <a:gdLst/>
              <a:ahLst/>
              <a:cxnLst/>
              <a:rect l="l" t="t" r="r" b="b"/>
              <a:pathLst>
                <a:path w="1047" h="1058" extrusionOk="0">
                  <a:moveTo>
                    <a:pt x="446" y="1"/>
                  </a:moveTo>
                  <a:cubicBezTo>
                    <a:pt x="435" y="1"/>
                    <a:pt x="423" y="1"/>
                    <a:pt x="413" y="23"/>
                  </a:cubicBezTo>
                  <a:cubicBezTo>
                    <a:pt x="413" y="34"/>
                    <a:pt x="423" y="45"/>
                    <a:pt x="435" y="45"/>
                  </a:cubicBezTo>
                  <a:cubicBezTo>
                    <a:pt x="846" y="179"/>
                    <a:pt x="935" y="646"/>
                    <a:pt x="947" y="880"/>
                  </a:cubicBezTo>
                  <a:cubicBezTo>
                    <a:pt x="903" y="758"/>
                    <a:pt x="802" y="590"/>
                    <a:pt x="624" y="491"/>
                  </a:cubicBezTo>
                  <a:cubicBezTo>
                    <a:pt x="530" y="434"/>
                    <a:pt x="426" y="406"/>
                    <a:pt x="311" y="406"/>
                  </a:cubicBezTo>
                  <a:cubicBezTo>
                    <a:pt x="221" y="406"/>
                    <a:pt x="125" y="423"/>
                    <a:pt x="23" y="457"/>
                  </a:cubicBezTo>
                  <a:cubicBezTo>
                    <a:pt x="12" y="468"/>
                    <a:pt x="0" y="479"/>
                    <a:pt x="12" y="491"/>
                  </a:cubicBezTo>
                  <a:cubicBezTo>
                    <a:pt x="12" y="498"/>
                    <a:pt x="17" y="506"/>
                    <a:pt x="25" y="506"/>
                  </a:cubicBezTo>
                  <a:cubicBezTo>
                    <a:pt x="28" y="506"/>
                    <a:pt x="31" y="505"/>
                    <a:pt x="34" y="501"/>
                  </a:cubicBezTo>
                  <a:cubicBezTo>
                    <a:pt x="129" y="473"/>
                    <a:pt x="218" y="458"/>
                    <a:pt x="301" y="458"/>
                  </a:cubicBezTo>
                  <a:cubicBezTo>
                    <a:pt x="412" y="458"/>
                    <a:pt x="512" y="484"/>
                    <a:pt x="602" y="535"/>
                  </a:cubicBezTo>
                  <a:cubicBezTo>
                    <a:pt x="869" y="679"/>
                    <a:pt x="958" y="1036"/>
                    <a:pt x="958" y="1036"/>
                  </a:cubicBezTo>
                  <a:cubicBezTo>
                    <a:pt x="958" y="1047"/>
                    <a:pt x="969" y="1058"/>
                    <a:pt x="980" y="1058"/>
                  </a:cubicBezTo>
                  <a:cubicBezTo>
                    <a:pt x="992" y="1047"/>
                    <a:pt x="1002" y="1047"/>
                    <a:pt x="1002" y="1036"/>
                  </a:cubicBezTo>
                  <a:cubicBezTo>
                    <a:pt x="1002" y="1025"/>
                    <a:pt x="1047" y="20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5"/>
            <p:cNvSpPr/>
            <p:nvPr/>
          </p:nvSpPr>
          <p:spPr>
            <a:xfrm>
              <a:off x="6399690" y="3098852"/>
              <a:ext cx="125791" cy="124537"/>
            </a:xfrm>
            <a:custGeom>
              <a:avLst/>
              <a:gdLst/>
              <a:ahLst/>
              <a:cxnLst/>
              <a:rect l="l" t="t" r="r" b="b"/>
              <a:pathLst>
                <a:path w="1003" h="993" extrusionOk="0">
                  <a:moveTo>
                    <a:pt x="744" y="50"/>
                  </a:moveTo>
                  <a:cubicBezTo>
                    <a:pt x="790" y="50"/>
                    <a:pt x="837" y="69"/>
                    <a:pt x="880" y="112"/>
                  </a:cubicBezTo>
                  <a:cubicBezTo>
                    <a:pt x="935" y="179"/>
                    <a:pt x="958" y="246"/>
                    <a:pt x="925" y="324"/>
                  </a:cubicBezTo>
                  <a:cubicBezTo>
                    <a:pt x="880" y="424"/>
                    <a:pt x="735" y="547"/>
                    <a:pt x="468" y="547"/>
                  </a:cubicBezTo>
                  <a:lnTo>
                    <a:pt x="446" y="547"/>
                  </a:lnTo>
                  <a:lnTo>
                    <a:pt x="446" y="525"/>
                  </a:lnTo>
                  <a:cubicBezTo>
                    <a:pt x="446" y="246"/>
                    <a:pt x="569" y="102"/>
                    <a:pt x="668" y="68"/>
                  </a:cubicBezTo>
                  <a:cubicBezTo>
                    <a:pt x="692" y="56"/>
                    <a:pt x="718" y="50"/>
                    <a:pt x="744" y="50"/>
                  </a:cubicBezTo>
                  <a:close/>
                  <a:moveTo>
                    <a:pt x="740" y="1"/>
                  </a:moveTo>
                  <a:cubicBezTo>
                    <a:pt x="708" y="1"/>
                    <a:pt x="677" y="8"/>
                    <a:pt x="646" y="23"/>
                  </a:cubicBezTo>
                  <a:cubicBezTo>
                    <a:pt x="502" y="79"/>
                    <a:pt x="401" y="280"/>
                    <a:pt x="401" y="525"/>
                  </a:cubicBezTo>
                  <a:lnTo>
                    <a:pt x="401" y="535"/>
                  </a:lnTo>
                  <a:cubicBezTo>
                    <a:pt x="67" y="502"/>
                    <a:pt x="45" y="201"/>
                    <a:pt x="45" y="179"/>
                  </a:cubicBezTo>
                  <a:cubicBezTo>
                    <a:pt x="45" y="171"/>
                    <a:pt x="40" y="164"/>
                    <a:pt x="33" y="164"/>
                  </a:cubicBezTo>
                  <a:cubicBezTo>
                    <a:pt x="29" y="164"/>
                    <a:pt x="26" y="165"/>
                    <a:pt x="23" y="168"/>
                  </a:cubicBezTo>
                  <a:cubicBezTo>
                    <a:pt x="0" y="168"/>
                    <a:pt x="0" y="179"/>
                    <a:pt x="0" y="191"/>
                  </a:cubicBezTo>
                  <a:cubicBezTo>
                    <a:pt x="0" y="191"/>
                    <a:pt x="23" y="547"/>
                    <a:pt x="401" y="591"/>
                  </a:cubicBezTo>
                  <a:cubicBezTo>
                    <a:pt x="435" y="970"/>
                    <a:pt x="802" y="992"/>
                    <a:pt x="802" y="992"/>
                  </a:cubicBezTo>
                  <a:cubicBezTo>
                    <a:pt x="813" y="992"/>
                    <a:pt x="824" y="980"/>
                    <a:pt x="824" y="970"/>
                  </a:cubicBezTo>
                  <a:cubicBezTo>
                    <a:pt x="824" y="958"/>
                    <a:pt x="813" y="948"/>
                    <a:pt x="802" y="948"/>
                  </a:cubicBezTo>
                  <a:cubicBezTo>
                    <a:pt x="791" y="948"/>
                    <a:pt x="490" y="925"/>
                    <a:pt x="446" y="591"/>
                  </a:cubicBezTo>
                  <a:lnTo>
                    <a:pt x="468" y="591"/>
                  </a:lnTo>
                  <a:cubicBezTo>
                    <a:pt x="713" y="591"/>
                    <a:pt x="903" y="491"/>
                    <a:pt x="969" y="346"/>
                  </a:cubicBezTo>
                  <a:cubicBezTo>
                    <a:pt x="1002" y="246"/>
                    <a:pt x="992" y="157"/>
                    <a:pt x="913" y="79"/>
                  </a:cubicBezTo>
                  <a:lnTo>
                    <a:pt x="903" y="79"/>
                  </a:lnTo>
                  <a:cubicBezTo>
                    <a:pt x="859" y="28"/>
                    <a:pt x="800"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5"/>
            <p:cNvSpPr/>
            <p:nvPr/>
          </p:nvSpPr>
          <p:spPr>
            <a:xfrm>
              <a:off x="6516952" y="3076528"/>
              <a:ext cx="35116" cy="35116"/>
            </a:xfrm>
            <a:custGeom>
              <a:avLst/>
              <a:gdLst/>
              <a:ahLst/>
              <a:cxnLst/>
              <a:rect l="l" t="t" r="r" b="b"/>
              <a:pathLst>
                <a:path w="280" h="280" extrusionOk="0">
                  <a:moveTo>
                    <a:pt x="146" y="45"/>
                  </a:moveTo>
                  <a:cubicBezTo>
                    <a:pt x="190" y="45"/>
                    <a:pt x="235" y="90"/>
                    <a:pt x="235" y="134"/>
                  </a:cubicBezTo>
                  <a:cubicBezTo>
                    <a:pt x="235" y="191"/>
                    <a:pt x="190" y="223"/>
                    <a:pt x="146" y="223"/>
                  </a:cubicBezTo>
                  <a:cubicBezTo>
                    <a:pt x="90" y="223"/>
                    <a:pt x="57" y="191"/>
                    <a:pt x="57" y="134"/>
                  </a:cubicBezTo>
                  <a:cubicBezTo>
                    <a:pt x="57" y="90"/>
                    <a:pt x="90" y="45"/>
                    <a:pt x="146" y="45"/>
                  </a:cubicBezTo>
                  <a:close/>
                  <a:moveTo>
                    <a:pt x="146" y="1"/>
                  </a:moveTo>
                  <a:cubicBezTo>
                    <a:pt x="67" y="1"/>
                    <a:pt x="0" y="68"/>
                    <a:pt x="0" y="134"/>
                  </a:cubicBezTo>
                  <a:cubicBezTo>
                    <a:pt x="0" y="213"/>
                    <a:pt x="67" y="280"/>
                    <a:pt x="146" y="280"/>
                  </a:cubicBezTo>
                  <a:cubicBezTo>
                    <a:pt x="212" y="280"/>
                    <a:pt x="279" y="213"/>
                    <a:pt x="279" y="134"/>
                  </a:cubicBezTo>
                  <a:cubicBezTo>
                    <a:pt x="279" y="68"/>
                    <a:pt x="212"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5"/>
            <p:cNvSpPr/>
            <p:nvPr/>
          </p:nvSpPr>
          <p:spPr>
            <a:xfrm>
              <a:off x="5183800" y="3098852"/>
              <a:ext cx="127171" cy="124537"/>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5"/>
            <p:cNvSpPr/>
            <p:nvPr/>
          </p:nvSpPr>
          <p:spPr>
            <a:xfrm>
              <a:off x="5158717" y="3076528"/>
              <a:ext cx="33611" cy="35116"/>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5"/>
            <p:cNvSpPr/>
            <p:nvPr/>
          </p:nvSpPr>
          <p:spPr>
            <a:xfrm>
              <a:off x="5183800" y="4231098"/>
              <a:ext cx="127171" cy="124286"/>
            </a:xfrm>
            <a:custGeom>
              <a:avLst/>
              <a:gdLst/>
              <a:ahLst/>
              <a:cxnLst/>
              <a:rect l="l" t="t" r="r" b="b"/>
              <a:pathLst>
                <a:path w="1014" h="991" extrusionOk="0">
                  <a:moveTo>
                    <a:pt x="568" y="446"/>
                  </a:moveTo>
                  <a:lnTo>
                    <a:pt x="568" y="468"/>
                  </a:lnTo>
                  <a:cubicBezTo>
                    <a:pt x="568" y="746"/>
                    <a:pt x="446" y="891"/>
                    <a:pt x="345" y="924"/>
                  </a:cubicBezTo>
                  <a:cubicBezTo>
                    <a:pt x="318" y="936"/>
                    <a:pt x="290" y="943"/>
                    <a:pt x="263" y="943"/>
                  </a:cubicBezTo>
                  <a:cubicBezTo>
                    <a:pt x="215" y="943"/>
                    <a:pt x="170" y="922"/>
                    <a:pt x="134" y="880"/>
                  </a:cubicBezTo>
                  <a:lnTo>
                    <a:pt x="123" y="880"/>
                  </a:lnTo>
                  <a:cubicBezTo>
                    <a:pt x="68" y="824"/>
                    <a:pt x="56" y="746"/>
                    <a:pt x="90" y="669"/>
                  </a:cubicBezTo>
                  <a:cubicBezTo>
                    <a:pt x="123" y="568"/>
                    <a:pt x="268" y="446"/>
                    <a:pt x="546" y="446"/>
                  </a:cubicBezTo>
                  <a:close/>
                  <a:moveTo>
                    <a:pt x="212" y="1"/>
                  </a:moveTo>
                  <a:cubicBezTo>
                    <a:pt x="201" y="1"/>
                    <a:pt x="190" y="11"/>
                    <a:pt x="179" y="23"/>
                  </a:cubicBezTo>
                  <a:cubicBezTo>
                    <a:pt x="179" y="34"/>
                    <a:pt x="190" y="45"/>
                    <a:pt x="201" y="45"/>
                  </a:cubicBezTo>
                  <a:cubicBezTo>
                    <a:pt x="223" y="45"/>
                    <a:pt x="523" y="67"/>
                    <a:pt x="557" y="401"/>
                  </a:cubicBezTo>
                  <a:lnTo>
                    <a:pt x="546" y="401"/>
                  </a:lnTo>
                  <a:cubicBezTo>
                    <a:pt x="301" y="401"/>
                    <a:pt x="100" y="501"/>
                    <a:pt x="45" y="657"/>
                  </a:cubicBezTo>
                  <a:cubicBezTo>
                    <a:pt x="1" y="746"/>
                    <a:pt x="23" y="847"/>
                    <a:pt x="100" y="913"/>
                  </a:cubicBezTo>
                  <a:lnTo>
                    <a:pt x="100" y="924"/>
                  </a:lnTo>
                  <a:cubicBezTo>
                    <a:pt x="157" y="969"/>
                    <a:pt x="212" y="991"/>
                    <a:pt x="268" y="991"/>
                  </a:cubicBezTo>
                  <a:cubicBezTo>
                    <a:pt x="301" y="991"/>
                    <a:pt x="335" y="980"/>
                    <a:pt x="357" y="969"/>
                  </a:cubicBezTo>
                  <a:cubicBezTo>
                    <a:pt x="513" y="913"/>
                    <a:pt x="613" y="713"/>
                    <a:pt x="613" y="468"/>
                  </a:cubicBezTo>
                  <a:lnTo>
                    <a:pt x="613" y="457"/>
                  </a:lnTo>
                  <a:cubicBezTo>
                    <a:pt x="946" y="490"/>
                    <a:pt x="969" y="791"/>
                    <a:pt x="969" y="813"/>
                  </a:cubicBezTo>
                  <a:cubicBezTo>
                    <a:pt x="969" y="824"/>
                    <a:pt x="980" y="835"/>
                    <a:pt x="991" y="835"/>
                  </a:cubicBezTo>
                  <a:cubicBezTo>
                    <a:pt x="1003" y="835"/>
                    <a:pt x="1013" y="824"/>
                    <a:pt x="1013" y="802"/>
                  </a:cubicBezTo>
                  <a:cubicBezTo>
                    <a:pt x="1013" y="802"/>
                    <a:pt x="991" y="446"/>
                    <a:pt x="602" y="412"/>
                  </a:cubicBezTo>
                  <a:cubicBezTo>
                    <a:pt x="568" y="23"/>
                    <a:pt x="212"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5"/>
            <p:cNvSpPr/>
            <p:nvPr/>
          </p:nvSpPr>
          <p:spPr>
            <a:xfrm>
              <a:off x="5158717" y="4344096"/>
              <a:ext cx="33611" cy="33737"/>
            </a:xfrm>
            <a:custGeom>
              <a:avLst/>
              <a:gdLst/>
              <a:ahLst/>
              <a:cxnLst/>
              <a:rect l="l" t="t" r="r" b="b"/>
              <a:pathLst>
                <a:path w="268" h="269" extrusionOk="0">
                  <a:moveTo>
                    <a:pt x="134" y="45"/>
                  </a:moveTo>
                  <a:cubicBezTo>
                    <a:pt x="178" y="45"/>
                    <a:pt x="223" y="79"/>
                    <a:pt x="223" y="134"/>
                  </a:cubicBezTo>
                  <a:cubicBezTo>
                    <a:pt x="223" y="179"/>
                    <a:pt x="178" y="224"/>
                    <a:pt x="134" y="224"/>
                  </a:cubicBezTo>
                  <a:cubicBezTo>
                    <a:pt x="89" y="224"/>
                    <a:pt x="45" y="179"/>
                    <a:pt x="45" y="134"/>
                  </a:cubicBezTo>
                  <a:cubicBezTo>
                    <a:pt x="45" y="79"/>
                    <a:pt x="89" y="45"/>
                    <a:pt x="134" y="45"/>
                  </a:cubicBezTo>
                  <a:close/>
                  <a:moveTo>
                    <a:pt x="134" y="1"/>
                  </a:moveTo>
                  <a:cubicBezTo>
                    <a:pt x="56" y="1"/>
                    <a:pt x="0" y="57"/>
                    <a:pt x="0" y="134"/>
                  </a:cubicBezTo>
                  <a:cubicBezTo>
                    <a:pt x="0" y="201"/>
                    <a:pt x="56" y="268"/>
                    <a:pt x="134" y="268"/>
                  </a:cubicBezTo>
                  <a:cubicBezTo>
                    <a:pt x="211" y="268"/>
                    <a:pt x="268" y="201"/>
                    <a:pt x="268" y="134"/>
                  </a:cubicBezTo>
                  <a:cubicBezTo>
                    <a:pt x="268"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5"/>
            <p:cNvSpPr/>
            <p:nvPr/>
          </p:nvSpPr>
          <p:spPr>
            <a:xfrm>
              <a:off x="6399690" y="4231098"/>
              <a:ext cx="125791" cy="124286"/>
            </a:xfrm>
            <a:custGeom>
              <a:avLst/>
              <a:gdLst/>
              <a:ahLst/>
              <a:cxnLst/>
              <a:rect l="l" t="t" r="r" b="b"/>
              <a:pathLst>
                <a:path w="1003" h="991" extrusionOk="0">
                  <a:moveTo>
                    <a:pt x="468" y="446"/>
                  </a:moveTo>
                  <a:cubicBezTo>
                    <a:pt x="735" y="446"/>
                    <a:pt x="880" y="568"/>
                    <a:pt x="925" y="669"/>
                  </a:cubicBezTo>
                  <a:cubicBezTo>
                    <a:pt x="958" y="746"/>
                    <a:pt x="935" y="824"/>
                    <a:pt x="880" y="880"/>
                  </a:cubicBezTo>
                  <a:cubicBezTo>
                    <a:pt x="837" y="922"/>
                    <a:pt x="790" y="943"/>
                    <a:pt x="744" y="943"/>
                  </a:cubicBezTo>
                  <a:cubicBezTo>
                    <a:pt x="718" y="943"/>
                    <a:pt x="692" y="936"/>
                    <a:pt x="668" y="924"/>
                  </a:cubicBezTo>
                  <a:cubicBezTo>
                    <a:pt x="569" y="891"/>
                    <a:pt x="446" y="746"/>
                    <a:pt x="446" y="468"/>
                  </a:cubicBezTo>
                  <a:lnTo>
                    <a:pt x="446" y="446"/>
                  </a:lnTo>
                  <a:close/>
                  <a:moveTo>
                    <a:pt x="802" y="1"/>
                  </a:moveTo>
                  <a:cubicBezTo>
                    <a:pt x="802" y="1"/>
                    <a:pt x="435" y="23"/>
                    <a:pt x="401" y="412"/>
                  </a:cubicBezTo>
                  <a:cubicBezTo>
                    <a:pt x="23" y="446"/>
                    <a:pt x="0" y="802"/>
                    <a:pt x="0" y="802"/>
                  </a:cubicBezTo>
                  <a:cubicBezTo>
                    <a:pt x="0" y="824"/>
                    <a:pt x="0" y="835"/>
                    <a:pt x="23" y="835"/>
                  </a:cubicBezTo>
                  <a:cubicBezTo>
                    <a:pt x="34" y="835"/>
                    <a:pt x="45" y="824"/>
                    <a:pt x="45" y="813"/>
                  </a:cubicBezTo>
                  <a:cubicBezTo>
                    <a:pt x="45" y="791"/>
                    <a:pt x="67" y="490"/>
                    <a:pt x="401" y="457"/>
                  </a:cubicBezTo>
                  <a:lnTo>
                    <a:pt x="401" y="468"/>
                  </a:lnTo>
                  <a:cubicBezTo>
                    <a:pt x="401" y="713"/>
                    <a:pt x="502" y="913"/>
                    <a:pt x="646" y="969"/>
                  </a:cubicBezTo>
                  <a:cubicBezTo>
                    <a:pt x="680" y="980"/>
                    <a:pt x="713" y="991"/>
                    <a:pt x="735" y="991"/>
                  </a:cubicBezTo>
                  <a:cubicBezTo>
                    <a:pt x="802" y="991"/>
                    <a:pt x="858" y="969"/>
                    <a:pt x="903" y="924"/>
                  </a:cubicBezTo>
                  <a:cubicBezTo>
                    <a:pt x="913" y="924"/>
                    <a:pt x="913" y="913"/>
                    <a:pt x="913" y="913"/>
                  </a:cubicBezTo>
                  <a:cubicBezTo>
                    <a:pt x="992" y="847"/>
                    <a:pt x="1002" y="746"/>
                    <a:pt x="969" y="657"/>
                  </a:cubicBezTo>
                  <a:cubicBezTo>
                    <a:pt x="903" y="501"/>
                    <a:pt x="713" y="401"/>
                    <a:pt x="468" y="401"/>
                  </a:cubicBezTo>
                  <a:lnTo>
                    <a:pt x="446" y="401"/>
                  </a:lnTo>
                  <a:cubicBezTo>
                    <a:pt x="490" y="67"/>
                    <a:pt x="791" y="45"/>
                    <a:pt x="802" y="45"/>
                  </a:cubicBezTo>
                  <a:cubicBezTo>
                    <a:pt x="813" y="45"/>
                    <a:pt x="824" y="34"/>
                    <a:pt x="824" y="23"/>
                  </a:cubicBezTo>
                  <a:cubicBezTo>
                    <a:pt x="824" y="11"/>
                    <a:pt x="813" y="1"/>
                    <a:pt x="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5"/>
            <p:cNvSpPr/>
            <p:nvPr/>
          </p:nvSpPr>
          <p:spPr>
            <a:xfrm>
              <a:off x="6516952" y="4344096"/>
              <a:ext cx="35116" cy="33737"/>
            </a:xfrm>
            <a:custGeom>
              <a:avLst/>
              <a:gdLst/>
              <a:ahLst/>
              <a:cxnLst/>
              <a:rect l="l" t="t" r="r" b="b"/>
              <a:pathLst>
                <a:path w="280" h="269" extrusionOk="0">
                  <a:moveTo>
                    <a:pt x="146" y="45"/>
                  </a:moveTo>
                  <a:cubicBezTo>
                    <a:pt x="190" y="45"/>
                    <a:pt x="235" y="79"/>
                    <a:pt x="235" y="134"/>
                  </a:cubicBezTo>
                  <a:cubicBezTo>
                    <a:pt x="235" y="179"/>
                    <a:pt x="190" y="224"/>
                    <a:pt x="146" y="224"/>
                  </a:cubicBezTo>
                  <a:cubicBezTo>
                    <a:pt x="90" y="224"/>
                    <a:pt x="57" y="179"/>
                    <a:pt x="57" y="134"/>
                  </a:cubicBezTo>
                  <a:cubicBezTo>
                    <a:pt x="57" y="79"/>
                    <a:pt x="90" y="45"/>
                    <a:pt x="146" y="45"/>
                  </a:cubicBezTo>
                  <a:close/>
                  <a:moveTo>
                    <a:pt x="146" y="1"/>
                  </a:moveTo>
                  <a:cubicBezTo>
                    <a:pt x="67" y="1"/>
                    <a:pt x="0" y="57"/>
                    <a:pt x="0" y="134"/>
                  </a:cubicBezTo>
                  <a:cubicBezTo>
                    <a:pt x="0" y="201"/>
                    <a:pt x="67" y="268"/>
                    <a:pt x="146" y="268"/>
                  </a:cubicBezTo>
                  <a:cubicBezTo>
                    <a:pt x="212" y="268"/>
                    <a:pt x="279" y="201"/>
                    <a:pt x="279" y="134"/>
                  </a:cubicBezTo>
                  <a:cubicBezTo>
                    <a:pt x="279" y="57"/>
                    <a:pt x="212"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5"/>
          <p:cNvGrpSpPr/>
          <p:nvPr/>
        </p:nvGrpSpPr>
        <p:grpSpPr>
          <a:xfrm>
            <a:off x="5016243" y="948472"/>
            <a:ext cx="3261973" cy="2942212"/>
            <a:chOff x="5026029" y="2938447"/>
            <a:chExt cx="1658602" cy="1577593"/>
          </a:xfrm>
        </p:grpSpPr>
        <p:sp>
          <p:nvSpPr>
            <p:cNvPr id="1563" name="Google Shape;1563;p45"/>
            <p:cNvSpPr/>
            <p:nvPr/>
          </p:nvSpPr>
          <p:spPr>
            <a:xfrm>
              <a:off x="5337432" y="3246842"/>
              <a:ext cx="1035928" cy="960679"/>
            </a:xfrm>
            <a:custGeom>
              <a:avLst/>
              <a:gdLst/>
              <a:ahLst/>
              <a:cxnLst/>
              <a:rect l="l" t="t" r="r" b="b"/>
              <a:pathLst>
                <a:path w="8260" h="7660" extrusionOk="0">
                  <a:moveTo>
                    <a:pt x="4129" y="45"/>
                  </a:moveTo>
                  <a:cubicBezTo>
                    <a:pt x="6389" y="45"/>
                    <a:pt x="8215" y="1749"/>
                    <a:pt x="8215" y="3830"/>
                  </a:cubicBezTo>
                  <a:cubicBezTo>
                    <a:pt x="8215" y="5912"/>
                    <a:pt x="6389" y="7615"/>
                    <a:pt x="4129" y="7615"/>
                  </a:cubicBezTo>
                  <a:cubicBezTo>
                    <a:pt x="1881" y="7615"/>
                    <a:pt x="45" y="5912"/>
                    <a:pt x="45" y="3830"/>
                  </a:cubicBezTo>
                  <a:cubicBezTo>
                    <a:pt x="45" y="1749"/>
                    <a:pt x="1881" y="45"/>
                    <a:pt x="4129" y="45"/>
                  </a:cubicBezTo>
                  <a:close/>
                  <a:moveTo>
                    <a:pt x="4129" y="1"/>
                  </a:moveTo>
                  <a:cubicBezTo>
                    <a:pt x="1859" y="1"/>
                    <a:pt x="0" y="1715"/>
                    <a:pt x="0" y="3830"/>
                  </a:cubicBezTo>
                  <a:cubicBezTo>
                    <a:pt x="0" y="5934"/>
                    <a:pt x="1859" y="7659"/>
                    <a:pt x="4129" y="7659"/>
                  </a:cubicBezTo>
                  <a:cubicBezTo>
                    <a:pt x="6412" y="7659"/>
                    <a:pt x="8259" y="5934"/>
                    <a:pt x="8259" y="3830"/>
                  </a:cubicBezTo>
                  <a:cubicBezTo>
                    <a:pt x="8259" y="1715"/>
                    <a:pt x="6412" y="1"/>
                    <a:pt x="4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5"/>
            <p:cNvSpPr/>
            <p:nvPr/>
          </p:nvSpPr>
          <p:spPr>
            <a:xfrm>
              <a:off x="5231332" y="3142246"/>
              <a:ext cx="1248130" cy="1169997"/>
            </a:xfrm>
            <a:custGeom>
              <a:avLst/>
              <a:gdLst/>
              <a:ahLst/>
              <a:cxnLst/>
              <a:rect l="l" t="t" r="r" b="b"/>
              <a:pathLst>
                <a:path w="9952" h="9329" extrusionOk="0">
                  <a:moveTo>
                    <a:pt x="9907" y="45"/>
                  </a:moveTo>
                  <a:lnTo>
                    <a:pt x="9907" y="9284"/>
                  </a:lnTo>
                  <a:lnTo>
                    <a:pt x="45" y="9284"/>
                  </a:lnTo>
                  <a:lnTo>
                    <a:pt x="45" y="45"/>
                  </a:lnTo>
                  <a:close/>
                  <a:moveTo>
                    <a:pt x="22" y="0"/>
                  </a:moveTo>
                  <a:cubicBezTo>
                    <a:pt x="11" y="0"/>
                    <a:pt x="0" y="11"/>
                    <a:pt x="0" y="23"/>
                  </a:cubicBezTo>
                  <a:lnTo>
                    <a:pt x="0" y="9306"/>
                  </a:lnTo>
                  <a:cubicBezTo>
                    <a:pt x="0" y="9317"/>
                    <a:pt x="11" y="9328"/>
                    <a:pt x="22" y="9328"/>
                  </a:cubicBezTo>
                  <a:lnTo>
                    <a:pt x="9929" y="9328"/>
                  </a:lnTo>
                  <a:cubicBezTo>
                    <a:pt x="9940" y="9328"/>
                    <a:pt x="9951" y="9317"/>
                    <a:pt x="9951" y="9306"/>
                  </a:cubicBezTo>
                  <a:lnTo>
                    <a:pt x="9951" y="23"/>
                  </a:lnTo>
                  <a:cubicBezTo>
                    <a:pt x="9951" y="11"/>
                    <a:pt x="9940" y="0"/>
                    <a:pt x="9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5"/>
            <p:cNvSpPr/>
            <p:nvPr/>
          </p:nvSpPr>
          <p:spPr>
            <a:xfrm>
              <a:off x="5273220" y="3181375"/>
              <a:ext cx="1165732" cy="1091738"/>
            </a:xfrm>
            <a:custGeom>
              <a:avLst/>
              <a:gdLst/>
              <a:ahLst/>
              <a:cxnLst/>
              <a:rect l="l" t="t" r="r" b="b"/>
              <a:pathLst>
                <a:path w="9295" h="8705" extrusionOk="0">
                  <a:moveTo>
                    <a:pt x="9239" y="45"/>
                  </a:moveTo>
                  <a:lnTo>
                    <a:pt x="9239" y="8660"/>
                  </a:lnTo>
                  <a:lnTo>
                    <a:pt x="45" y="8660"/>
                  </a:lnTo>
                  <a:lnTo>
                    <a:pt x="45" y="45"/>
                  </a:lnTo>
                  <a:close/>
                  <a:moveTo>
                    <a:pt x="22" y="0"/>
                  </a:moveTo>
                  <a:cubicBezTo>
                    <a:pt x="11" y="0"/>
                    <a:pt x="0" y="11"/>
                    <a:pt x="0" y="22"/>
                  </a:cubicBezTo>
                  <a:lnTo>
                    <a:pt x="0" y="8682"/>
                  </a:lnTo>
                  <a:cubicBezTo>
                    <a:pt x="0" y="8693"/>
                    <a:pt x="11" y="8705"/>
                    <a:pt x="22" y="8705"/>
                  </a:cubicBezTo>
                  <a:lnTo>
                    <a:pt x="9261" y="8705"/>
                  </a:lnTo>
                  <a:cubicBezTo>
                    <a:pt x="9283" y="8705"/>
                    <a:pt x="9294" y="8693"/>
                    <a:pt x="9294" y="8682"/>
                  </a:cubicBezTo>
                  <a:lnTo>
                    <a:pt x="9294" y="22"/>
                  </a:lnTo>
                  <a:cubicBezTo>
                    <a:pt x="9294" y="11"/>
                    <a:pt x="9283" y="0"/>
                    <a:pt x="9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5"/>
            <p:cNvSpPr/>
            <p:nvPr/>
          </p:nvSpPr>
          <p:spPr>
            <a:xfrm>
              <a:off x="5606822" y="3005418"/>
              <a:ext cx="497020" cy="116511"/>
            </a:xfrm>
            <a:custGeom>
              <a:avLst/>
              <a:gdLst/>
              <a:ahLst/>
              <a:cxnLst/>
              <a:rect l="l" t="t" r="r" b="b"/>
              <a:pathLst>
                <a:path w="3963" h="929" extrusionOk="0">
                  <a:moveTo>
                    <a:pt x="1981" y="1"/>
                  </a:moveTo>
                  <a:cubicBezTo>
                    <a:pt x="1971" y="1"/>
                    <a:pt x="1704" y="1"/>
                    <a:pt x="1592" y="145"/>
                  </a:cubicBezTo>
                  <a:lnTo>
                    <a:pt x="1592" y="167"/>
                  </a:lnTo>
                  <a:lnTo>
                    <a:pt x="1759" y="768"/>
                  </a:lnTo>
                  <a:cubicBezTo>
                    <a:pt x="1573" y="638"/>
                    <a:pt x="932" y="223"/>
                    <a:pt x="466" y="223"/>
                  </a:cubicBezTo>
                  <a:cubicBezTo>
                    <a:pt x="373" y="223"/>
                    <a:pt x="286" y="240"/>
                    <a:pt x="212" y="278"/>
                  </a:cubicBezTo>
                  <a:cubicBezTo>
                    <a:pt x="22" y="379"/>
                    <a:pt x="0" y="523"/>
                    <a:pt x="12" y="602"/>
                  </a:cubicBezTo>
                  <a:cubicBezTo>
                    <a:pt x="12" y="735"/>
                    <a:pt x="111" y="869"/>
                    <a:pt x="223" y="913"/>
                  </a:cubicBezTo>
                  <a:cubicBezTo>
                    <a:pt x="256" y="924"/>
                    <a:pt x="289" y="924"/>
                    <a:pt x="323" y="924"/>
                  </a:cubicBezTo>
                  <a:cubicBezTo>
                    <a:pt x="390" y="924"/>
                    <a:pt x="457" y="902"/>
                    <a:pt x="512" y="847"/>
                  </a:cubicBezTo>
                  <a:cubicBezTo>
                    <a:pt x="623" y="724"/>
                    <a:pt x="623" y="635"/>
                    <a:pt x="601" y="579"/>
                  </a:cubicBezTo>
                  <a:cubicBezTo>
                    <a:pt x="568" y="513"/>
                    <a:pt x="479" y="479"/>
                    <a:pt x="412" y="479"/>
                  </a:cubicBezTo>
                  <a:cubicBezTo>
                    <a:pt x="356" y="479"/>
                    <a:pt x="312" y="513"/>
                    <a:pt x="301" y="557"/>
                  </a:cubicBezTo>
                  <a:cubicBezTo>
                    <a:pt x="301" y="568"/>
                    <a:pt x="301" y="579"/>
                    <a:pt x="312" y="579"/>
                  </a:cubicBezTo>
                  <a:cubicBezTo>
                    <a:pt x="318" y="583"/>
                    <a:pt x="324" y="584"/>
                    <a:pt x="328" y="584"/>
                  </a:cubicBezTo>
                  <a:cubicBezTo>
                    <a:pt x="340" y="584"/>
                    <a:pt x="346" y="576"/>
                    <a:pt x="346" y="568"/>
                  </a:cubicBezTo>
                  <a:cubicBezTo>
                    <a:pt x="356" y="535"/>
                    <a:pt x="401" y="523"/>
                    <a:pt x="412" y="523"/>
                  </a:cubicBezTo>
                  <a:cubicBezTo>
                    <a:pt x="468" y="523"/>
                    <a:pt x="534" y="546"/>
                    <a:pt x="557" y="602"/>
                  </a:cubicBezTo>
                  <a:cubicBezTo>
                    <a:pt x="579" y="657"/>
                    <a:pt x="557" y="735"/>
                    <a:pt x="479" y="813"/>
                  </a:cubicBezTo>
                  <a:cubicBezTo>
                    <a:pt x="433" y="859"/>
                    <a:pt x="376" y="884"/>
                    <a:pt x="319" y="884"/>
                  </a:cubicBezTo>
                  <a:cubicBezTo>
                    <a:pt x="294" y="884"/>
                    <a:pt x="269" y="879"/>
                    <a:pt x="245" y="869"/>
                  </a:cubicBezTo>
                  <a:cubicBezTo>
                    <a:pt x="145" y="824"/>
                    <a:pt x="56" y="713"/>
                    <a:pt x="56" y="602"/>
                  </a:cubicBezTo>
                  <a:cubicBezTo>
                    <a:pt x="45" y="490"/>
                    <a:pt x="111" y="390"/>
                    <a:pt x="234" y="323"/>
                  </a:cubicBezTo>
                  <a:cubicBezTo>
                    <a:pt x="302" y="287"/>
                    <a:pt x="382" y="271"/>
                    <a:pt x="469" y="271"/>
                  </a:cubicBezTo>
                  <a:cubicBezTo>
                    <a:pt x="993" y="271"/>
                    <a:pt x="1772" y="837"/>
                    <a:pt x="1781" y="847"/>
                  </a:cubicBezTo>
                  <a:lnTo>
                    <a:pt x="1815" y="847"/>
                  </a:lnTo>
                  <a:cubicBezTo>
                    <a:pt x="1815" y="835"/>
                    <a:pt x="1826" y="824"/>
                    <a:pt x="1815" y="824"/>
                  </a:cubicBezTo>
                  <a:lnTo>
                    <a:pt x="1637" y="167"/>
                  </a:lnTo>
                  <a:cubicBezTo>
                    <a:pt x="1736" y="56"/>
                    <a:pt x="1981" y="45"/>
                    <a:pt x="1981" y="45"/>
                  </a:cubicBezTo>
                  <a:cubicBezTo>
                    <a:pt x="1993" y="45"/>
                    <a:pt x="2226" y="56"/>
                    <a:pt x="2338" y="167"/>
                  </a:cubicBezTo>
                  <a:lnTo>
                    <a:pt x="2149" y="824"/>
                  </a:lnTo>
                  <a:cubicBezTo>
                    <a:pt x="2149" y="824"/>
                    <a:pt x="2149" y="835"/>
                    <a:pt x="2159" y="847"/>
                  </a:cubicBezTo>
                  <a:lnTo>
                    <a:pt x="2182" y="847"/>
                  </a:lnTo>
                  <a:cubicBezTo>
                    <a:pt x="2192" y="837"/>
                    <a:pt x="2979" y="271"/>
                    <a:pt x="3498" y="271"/>
                  </a:cubicBezTo>
                  <a:cubicBezTo>
                    <a:pt x="3584" y="271"/>
                    <a:pt x="3663" y="287"/>
                    <a:pt x="3729" y="323"/>
                  </a:cubicBezTo>
                  <a:cubicBezTo>
                    <a:pt x="3863" y="390"/>
                    <a:pt x="3930" y="490"/>
                    <a:pt x="3918" y="602"/>
                  </a:cubicBezTo>
                  <a:cubicBezTo>
                    <a:pt x="3907" y="713"/>
                    <a:pt x="3829" y="824"/>
                    <a:pt x="3729" y="869"/>
                  </a:cubicBezTo>
                  <a:cubicBezTo>
                    <a:pt x="3702" y="879"/>
                    <a:pt x="3676" y="884"/>
                    <a:pt x="3650" y="884"/>
                  </a:cubicBezTo>
                  <a:cubicBezTo>
                    <a:pt x="3593" y="884"/>
                    <a:pt x="3541" y="859"/>
                    <a:pt x="3495" y="813"/>
                  </a:cubicBezTo>
                  <a:cubicBezTo>
                    <a:pt x="3418" y="735"/>
                    <a:pt x="3384" y="657"/>
                    <a:pt x="3406" y="602"/>
                  </a:cubicBezTo>
                  <a:cubicBezTo>
                    <a:pt x="3440" y="546"/>
                    <a:pt x="3507" y="523"/>
                    <a:pt x="3551" y="523"/>
                  </a:cubicBezTo>
                  <a:cubicBezTo>
                    <a:pt x="3574" y="523"/>
                    <a:pt x="3618" y="535"/>
                    <a:pt x="3629" y="568"/>
                  </a:cubicBezTo>
                  <a:cubicBezTo>
                    <a:pt x="3629" y="576"/>
                    <a:pt x="3635" y="584"/>
                    <a:pt x="3642" y="584"/>
                  </a:cubicBezTo>
                  <a:cubicBezTo>
                    <a:pt x="3645" y="584"/>
                    <a:pt x="3648" y="583"/>
                    <a:pt x="3651" y="579"/>
                  </a:cubicBezTo>
                  <a:cubicBezTo>
                    <a:pt x="3663" y="579"/>
                    <a:pt x="3673" y="568"/>
                    <a:pt x="3663" y="557"/>
                  </a:cubicBezTo>
                  <a:cubicBezTo>
                    <a:pt x="3651" y="513"/>
                    <a:pt x="3606" y="479"/>
                    <a:pt x="3551" y="479"/>
                  </a:cubicBezTo>
                  <a:cubicBezTo>
                    <a:pt x="3484" y="479"/>
                    <a:pt x="3406" y="513"/>
                    <a:pt x="3373" y="579"/>
                  </a:cubicBezTo>
                  <a:cubicBezTo>
                    <a:pt x="3351" y="635"/>
                    <a:pt x="3339" y="724"/>
                    <a:pt x="3462" y="847"/>
                  </a:cubicBezTo>
                  <a:cubicBezTo>
                    <a:pt x="3517" y="901"/>
                    <a:pt x="3582" y="928"/>
                    <a:pt x="3651" y="928"/>
                  </a:cubicBezTo>
                  <a:cubicBezTo>
                    <a:pt x="3680" y="928"/>
                    <a:pt x="3710" y="923"/>
                    <a:pt x="3740" y="913"/>
                  </a:cubicBezTo>
                  <a:cubicBezTo>
                    <a:pt x="3863" y="869"/>
                    <a:pt x="3952" y="735"/>
                    <a:pt x="3963" y="602"/>
                  </a:cubicBezTo>
                  <a:cubicBezTo>
                    <a:pt x="3963" y="523"/>
                    <a:pt x="3952" y="379"/>
                    <a:pt x="3752" y="278"/>
                  </a:cubicBezTo>
                  <a:cubicBezTo>
                    <a:pt x="3679" y="240"/>
                    <a:pt x="3594" y="223"/>
                    <a:pt x="3502" y="223"/>
                  </a:cubicBezTo>
                  <a:cubicBezTo>
                    <a:pt x="3042" y="223"/>
                    <a:pt x="2401" y="638"/>
                    <a:pt x="2216" y="768"/>
                  </a:cubicBezTo>
                  <a:lnTo>
                    <a:pt x="2216" y="768"/>
                  </a:lnTo>
                  <a:lnTo>
                    <a:pt x="2382" y="167"/>
                  </a:lnTo>
                  <a:lnTo>
                    <a:pt x="2382" y="145"/>
                  </a:lnTo>
                  <a:cubicBezTo>
                    <a:pt x="2260" y="1"/>
                    <a:pt x="1993" y="1"/>
                    <a:pt x="1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5"/>
            <p:cNvSpPr/>
            <p:nvPr/>
          </p:nvSpPr>
          <p:spPr>
            <a:xfrm>
              <a:off x="5817643" y="2980335"/>
              <a:ext cx="76879" cy="135448"/>
            </a:xfrm>
            <a:custGeom>
              <a:avLst/>
              <a:gdLst/>
              <a:ahLst/>
              <a:cxnLst/>
              <a:rect l="l" t="t" r="r" b="b"/>
              <a:pathLst>
                <a:path w="613" h="1080" extrusionOk="0">
                  <a:moveTo>
                    <a:pt x="300" y="45"/>
                  </a:moveTo>
                  <a:cubicBezTo>
                    <a:pt x="412" y="45"/>
                    <a:pt x="523" y="89"/>
                    <a:pt x="568" y="100"/>
                  </a:cubicBezTo>
                  <a:lnTo>
                    <a:pt x="300" y="980"/>
                  </a:lnTo>
                  <a:lnTo>
                    <a:pt x="55" y="100"/>
                  </a:lnTo>
                  <a:cubicBezTo>
                    <a:pt x="89" y="89"/>
                    <a:pt x="189" y="45"/>
                    <a:pt x="300" y="45"/>
                  </a:cubicBezTo>
                  <a:close/>
                  <a:moveTo>
                    <a:pt x="300" y="0"/>
                  </a:moveTo>
                  <a:cubicBezTo>
                    <a:pt x="145" y="0"/>
                    <a:pt x="23" y="67"/>
                    <a:pt x="11" y="78"/>
                  </a:cubicBezTo>
                  <a:cubicBezTo>
                    <a:pt x="0" y="78"/>
                    <a:pt x="0" y="89"/>
                    <a:pt x="0" y="100"/>
                  </a:cubicBezTo>
                  <a:lnTo>
                    <a:pt x="278" y="1057"/>
                  </a:lnTo>
                  <a:lnTo>
                    <a:pt x="300" y="1080"/>
                  </a:lnTo>
                  <a:cubicBezTo>
                    <a:pt x="312" y="1080"/>
                    <a:pt x="323" y="1069"/>
                    <a:pt x="323" y="1057"/>
                  </a:cubicBezTo>
                  <a:lnTo>
                    <a:pt x="612" y="100"/>
                  </a:lnTo>
                  <a:cubicBezTo>
                    <a:pt x="612" y="89"/>
                    <a:pt x="612" y="78"/>
                    <a:pt x="601" y="67"/>
                  </a:cubicBezTo>
                  <a:cubicBezTo>
                    <a:pt x="601" y="67"/>
                    <a:pt x="456"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5"/>
            <p:cNvSpPr/>
            <p:nvPr/>
          </p:nvSpPr>
          <p:spPr>
            <a:xfrm>
              <a:off x="5701635" y="3082172"/>
              <a:ext cx="33737" cy="33611"/>
            </a:xfrm>
            <a:custGeom>
              <a:avLst/>
              <a:gdLst/>
              <a:ahLst/>
              <a:cxnLst/>
              <a:rect l="l" t="t" r="r" b="b"/>
              <a:pathLst>
                <a:path w="269" h="268" extrusionOk="0">
                  <a:moveTo>
                    <a:pt x="135" y="45"/>
                  </a:moveTo>
                  <a:cubicBezTo>
                    <a:pt x="191" y="45"/>
                    <a:pt x="224" y="79"/>
                    <a:pt x="224" y="134"/>
                  </a:cubicBezTo>
                  <a:cubicBezTo>
                    <a:pt x="224" y="178"/>
                    <a:pt x="191" y="223"/>
                    <a:pt x="135" y="223"/>
                  </a:cubicBezTo>
                  <a:cubicBezTo>
                    <a:pt x="90" y="223"/>
                    <a:pt x="45" y="178"/>
                    <a:pt x="45" y="134"/>
                  </a:cubicBezTo>
                  <a:cubicBezTo>
                    <a:pt x="45" y="79"/>
                    <a:pt x="90" y="45"/>
                    <a:pt x="135" y="45"/>
                  </a:cubicBezTo>
                  <a:close/>
                  <a:moveTo>
                    <a:pt x="135" y="0"/>
                  </a:moveTo>
                  <a:cubicBezTo>
                    <a:pt x="68" y="0"/>
                    <a:pt x="1" y="56"/>
                    <a:pt x="1" y="134"/>
                  </a:cubicBezTo>
                  <a:cubicBezTo>
                    <a:pt x="1" y="201"/>
                    <a:pt x="68" y="268"/>
                    <a:pt x="135" y="268"/>
                  </a:cubicBezTo>
                  <a:cubicBezTo>
                    <a:pt x="213" y="268"/>
                    <a:pt x="268" y="201"/>
                    <a:pt x="268" y="134"/>
                  </a:cubicBezTo>
                  <a:cubicBezTo>
                    <a:pt x="268" y="56"/>
                    <a:pt x="213"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5738005" y="2993755"/>
              <a:ext cx="58694" cy="60575"/>
            </a:xfrm>
            <a:custGeom>
              <a:avLst/>
              <a:gdLst/>
              <a:ahLst/>
              <a:cxnLst/>
              <a:rect l="l" t="t" r="r" b="b"/>
              <a:pathLst>
                <a:path w="468" h="483" extrusionOk="0">
                  <a:moveTo>
                    <a:pt x="108" y="44"/>
                  </a:moveTo>
                  <a:cubicBezTo>
                    <a:pt x="152" y="44"/>
                    <a:pt x="235" y="97"/>
                    <a:pt x="301" y="183"/>
                  </a:cubicBezTo>
                  <a:cubicBezTo>
                    <a:pt x="390" y="294"/>
                    <a:pt x="413" y="405"/>
                    <a:pt x="379" y="438"/>
                  </a:cubicBezTo>
                  <a:cubicBezTo>
                    <a:pt x="376" y="441"/>
                    <a:pt x="370" y="443"/>
                    <a:pt x="364" y="443"/>
                  </a:cubicBezTo>
                  <a:cubicBezTo>
                    <a:pt x="325" y="443"/>
                    <a:pt x="234" y="389"/>
                    <a:pt x="168" y="294"/>
                  </a:cubicBezTo>
                  <a:cubicBezTo>
                    <a:pt x="79" y="193"/>
                    <a:pt x="56" y="82"/>
                    <a:pt x="89" y="49"/>
                  </a:cubicBezTo>
                  <a:cubicBezTo>
                    <a:pt x="94" y="46"/>
                    <a:pt x="101" y="44"/>
                    <a:pt x="108" y="44"/>
                  </a:cubicBezTo>
                  <a:close/>
                  <a:moveTo>
                    <a:pt x="110" y="0"/>
                  </a:moveTo>
                  <a:cubicBezTo>
                    <a:pt x="90" y="0"/>
                    <a:pt x="72" y="5"/>
                    <a:pt x="56" y="15"/>
                  </a:cubicBezTo>
                  <a:cubicBezTo>
                    <a:pt x="0" y="60"/>
                    <a:pt x="23" y="193"/>
                    <a:pt x="134" y="327"/>
                  </a:cubicBezTo>
                  <a:cubicBezTo>
                    <a:pt x="212" y="428"/>
                    <a:pt x="301" y="483"/>
                    <a:pt x="368" y="483"/>
                  </a:cubicBezTo>
                  <a:cubicBezTo>
                    <a:pt x="379" y="483"/>
                    <a:pt x="401" y="483"/>
                    <a:pt x="413" y="472"/>
                  </a:cubicBezTo>
                  <a:cubicBezTo>
                    <a:pt x="468" y="416"/>
                    <a:pt x="446" y="294"/>
                    <a:pt x="346" y="160"/>
                  </a:cubicBezTo>
                  <a:cubicBezTo>
                    <a:pt x="268" y="57"/>
                    <a:pt x="178"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5912582" y="2993755"/>
              <a:ext cx="57315" cy="60575"/>
            </a:xfrm>
            <a:custGeom>
              <a:avLst/>
              <a:gdLst/>
              <a:ahLst/>
              <a:cxnLst/>
              <a:rect l="l" t="t" r="r" b="b"/>
              <a:pathLst>
                <a:path w="457" h="483" extrusionOk="0">
                  <a:moveTo>
                    <a:pt x="389" y="49"/>
                  </a:moveTo>
                  <a:cubicBezTo>
                    <a:pt x="401" y="60"/>
                    <a:pt x="412" y="94"/>
                    <a:pt x="401" y="138"/>
                  </a:cubicBezTo>
                  <a:cubicBezTo>
                    <a:pt x="379" y="183"/>
                    <a:pt x="356" y="249"/>
                    <a:pt x="312" y="294"/>
                  </a:cubicBezTo>
                  <a:cubicBezTo>
                    <a:pt x="236" y="389"/>
                    <a:pt x="151" y="443"/>
                    <a:pt x="108" y="443"/>
                  </a:cubicBezTo>
                  <a:cubicBezTo>
                    <a:pt x="100" y="443"/>
                    <a:pt x="94" y="441"/>
                    <a:pt x="89" y="438"/>
                  </a:cubicBezTo>
                  <a:cubicBezTo>
                    <a:pt x="55" y="405"/>
                    <a:pt x="89" y="294"/>
                    <a:pt x="167" y="183"/>
                  </a:cubicBezTo>
                  <a:cubicBezTo>
                    <a:pt x="245" y="94"/>
                    <a:pt x="323" y="49"/>
                    <a:pt x="367" y="49"/>
                  </a:cubicBezTo>
                  <a:close/>
                  <a:moveTo>
                    <a:pt x="370" y="0"/>
                  </a:moveTo>
                  <a:cubicBezTo>
                    <a:pt x="302" y="0"/>
                    <a:pt x="211" y="57"/>
                    <a:pt x="134" y="160"/>
                  </a:cubicBezTo>
                  <a:cubicBezTo>
                    <a:pt x="33" y="294"/>
                    <a:pt x="0" y="416"/>
                    <a:pt x="67" y="472"/>
                  </a:cubicBezTo>
                  <a:cubicBezTo>
                    <a:pt x="78" y="483"/>
                    <a:pt x="89" y="483"/>
                    <a:pt x="111" y="483"/>
                  </a:cubicBezTo>
                  <a:cubicBezTo>
                    <a:pt x="178" y="483"/>
                    <a:pt x="267" y="428"/>
                    <a:pt x="345" y="327"/>
                  </a:cubicBezTo>
                  <a:cubicBezTo>
                    <a:pt x="389" y="272"/>
                    <a:pt x="423" y="205"/>
                    <a:pt x="445" y="149"/>
                  </a:cubicBezTo>
                  <a:cubicBezTo>
                    <a:pt x="456" y="94"/>
                    <a:pt x="445" y="37"/>
                    <a:pt x="423" y="15"/>
                  </a:cubicBezTo>
                  <a:cubicBezTo>
                    <a:pt x="408" y="5"/>
                    <a:pt x="390"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5975289" y="3082172"/>
              <a:ext cx="33611" cy="33611"/>
            </a:xfrm>
            <a:custGeom>
              <a:avLst/>
              <a:gdLst/>
              <a:ahLst/>
              <a:cxnLst/>
              <a:rect l="l" t="t" r="r" b="b"/>
              <a:pathLst>
                <a:path w="268" h="268" extrusionOk="0">
                  <a:moveTo>
                    <a:pt x="134" y="45"/>
                  </a:moveTo>
                  <a:cubicBezTo>
                    <a:pt x="190" y="45"/>
                    <a:pt x="223" y="79"/>
                    <a:pt x="223" y="134"/>
                  </a:cubicBezTo>
                  <a:cubicBezTo>
                    <a:pt x="223" y="178"/>
                    <a:pt x="190" y="223"/>
                    <a:pt x="134" y="223"/>
                  </a:cubicBezTo>
                  <a:cubicBezTo>
                    <a:pt x="90" y="223"/>
                    <a:pt x="45" y="178"/>
                    <a:pt x="45" y="134"/>
                  </a:cubicBezTo>
                  <a:cubicBezTo>
                    <a:pt x="45" y="79"/>
                    <a:pt x="90" y="45"/>
                    <a:pt x="134" y="45"/>
                  </a:cubicBezTo>
                  <a:close/>
                  <a:moveTo>
                    <a:pt x="134" y="0"/>
                  </a:moveTo>
                  <a:cubicBezTo>
                    <a:pt x="67" y="0"/>
                    <a:pt x="1" y="56"/>
                    <a:pt x="1" y="134"/>
                  </a:cubicBezTo>
                  <a:cubicBezTo>
                    <a:pt x="1" y="201"/>
                    <a:pt x="67" y="268"/>
                    <a:pt x="134" y="268"/>
                  </a:cubicBezTo>
                  <a:cubicBezTo>
                    <a:pt x="213" y="268"/>
                    <a:pt x="268" y="201"/>
                    <a:pt x="268" y="134"/>
                  </a:cubicBezTo>
                  <a:cubicBezTo>
                    <a:pt x="268" y="56"/>
                    <a:pt x="213"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5"/>
            <p:cNvSpPr/>
            <p:nvPr/>
          </p:nvSpPr>
          <p:spPr>
            <a:xfrm>
              <a:off x="5839967" y="2938447"/>
              <a:ext cx="33611" cy="33611"/>
            </a:xfrm>
            <a:custGeom>
              <a:avLst/>
              <a:gdLst/>
              <a:ahLst/>
              <a:cxnLst/>
              <a:rect l="l" t="t" r="r" b="b"/>
              <a:pathLst>
                <a:path w="268" h="268" extrusionOk="0">
                  <a:moveTo>
                    <a:pt x="134" y="45"/>
                  </a:moveTo>
                  <a:cubicBezTo>
                    <a:pt x="178" y="45"/>
                    <a:pt x="223" y="78"/>
                    <a:pt x="223" y="134"/>
                  </a:cubicBezTo>
                  <a:cubicBezTo>
                    <a:pt x="223" y="178"/>
                    <a:pt x="178" y="223"/>
                    <a:pt x="134" y="223"/>
                  </a:cubicBezTo>
                  <a:cubicBezTo>
                    <a:pt x="78" y="223"/>
                    <a:pt x="45" y="178"/>
                    <a:pt x="45" y="134"/>
                  </a:cubicBezTo>
                  <a:cubicBezTo>
                    <a:pt x="45" y="78"/>
                    <a:pt x="78" y="45"/>
                    <a:pt x="134" y="45"/>
                  </a:cubicBezTo>
                  <a:close/>
                  <a:moveTo>
                    <a:pt x="134" y="0"/>
                  </a:moveTo>
                  <a:cubicBezTo>
                    <a:pt x="56" y="0"/>
                    <a:pt x="0" y="56"/>
                    <a:pt x="0" y="134"/>
                  </a:cubicBezTo>
                  <a:cubicBezTo>
                    <a:pt x="0" y="201"/>
                    <a:pt x="56" y="267"/>
                    <a:pt x="134" y="267"/>
                  </a:cubicBezTo>
                  <a:cubicBezTo>
                    <a:pt x="201" y="267"/>
                    <a:pt x="268" y="201"/>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5"/>
            <p:cNvSpPr/>
            <p:nvPr/>
          </p:nvSpPr>
          <p:spPr>
            <a:xfrm>
              <a:off x="5757570" y="3096093"/>
              <a:ext cx="78259" cy="15551"/>
            </a:xfrm>
            <a:custGeom>
              <a:avLst/>
              <a:gdLst/>
              <a:ahLst/>
              <a:cxnLst/>
              <a:rect l="l" t="t" r="r" b="b"/>
              <a:pathLst>
                <a:path w="624" h="124" extrusionOk="0">
                  <a:moveTo>
                    <a:pt x="34" y="1"/>
                  </a:moveTo>
                  <a:cubicBezTo>
                    <a:pt x="22" y="1"/>
                    <a:pt x="12" y="1"/>
                    <a:pt x="12" y="12"/>
                  </a:cubicBezTo>
                  <a:cubicBezTo>
                    <a:pt x="0" y="35"/>
                    <a:pt x="12" y="45"/>
                    <a:pt x="22" y="45"/>
                  </a:cubicBezTo>
                  <a:lnTo>
                    <a:pt x="591" y="124"/>
                  </a:lnTo>
                  <a:cubicBezTo>
                    <a:pt x="601" y="124"/>
                    <a:pt x="613" y="124"/>
                    <a:pt x="624" y="112"/>
                  </a:cubicBezTo>
                  <a:cubicBezTo>
                    <a:pt x="624" y="90"/>
                    <a:pt x="613" y="79"/>
                    <a:pt x="601" y="79"/>
                  </a:cubicBezTo>
                  <a:lnTo>
                    <a:pt x="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5"/>
            <p:cNvSpPr/>
            <p:nvPr/>
          </p:nvSpPr>
          <p:spPr>
            <a:xfrm>
              <a:off x="5876212" y="3096093"/>
              <a:ext cx="76879" cy="15551"/>
            </a:xfrm>
            <a:custGeom>
              <a:avLst/>
              <a:gdLst/>
              <a:ahLst/>
              <a:cxnLst/>
              <a:rect l="l" t="t" r="r" b="b"/>
              <a:pathLst>
                <a:path w="613" h="124" extrusionOk="0">
                  <a:moveTo>
                    <a:pt x="590" y="1"/>
                  </a:moveTo>
                  <a:lnTo>
                    <a:pt x="23" y="79"/>
                  </a:lnTo>
                  <a:cubicBezTo>
                    <a:pt x="11" y="79"/>
                    <a:pt x="1" y="90"/>
                    <a:pt x="1" y="112"/>
                  </a:cubicBezTo>
                  <a:cubicBezTo>
                    <a:pt x="1" y="124"/>
                    <a:pt x="11" y="124"/>
                    <a:pt x="23" y="124"/>
                  </a:cubicBezTo>
                  <a:lnTo>
                    <a:pt x="34" y="124"/>
                  </a:lnTo>
                  <a:lnTo>
                    <a:pt x="590" y="45"/>
                  </a:lnTo>
                  <a:cubicBezTo>
                    <a:pt x="613" y="45"/>
                    <a:pt x="613" y="35"/>
                    <a:pt x="613" y="12"/>
                  </a:cubicBezTo>
                  <a:cubicBezTo>
                    <a:pt x="613" y="1"/>
                    <a:pt x="602"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5"/>
            <p:cNvSpPr/>
            <p:nvPr/>
          </p:nvSpPr>
          <p:spPr>
            <a:xfrm>
              <a:off x="5503481" y="3068251"/>
              <a:ext cx="33611" cy="33611"/>
            </a:xfrm>
            <a:custGeom>
              <a:avLst/>
              <a:gdLst/>
              <a:ahLst/>
              <a:cxnLst/>
              <a:rect l="l" t="t" r="r" b="b"/>
              <a:pathLst>
                <a:path w="268" h="268" extrusionOk="0">
                  <a:moveTo>
                    <a:pt x="134" y="45"/>
                  </a:moveTo>
                  <a:cubicBezTo>
                    <a:pt x="190" y="45"/>
                    <a:pt x="223" y="78"/>
                    <a:pt x="223" y="134"/>
                  </a:cubicBezTo>
                  <a:cubicBezTo>
                    <a:pt x="223" y="178"/>
                    <a:pt x="190" y="223"/>
                    <a:pt x="134" y="223"/>
                  </a:cubicBezTo>
                  <a:cubicBezTo>
                    <a:pt x="89" y="223"/>
                    <a:pt x="45" y="178"/>
                    <a:pt x="45" y="134"/>
                  </a:cubicBezTo>
                  <a:cubicBezTo>
                    <a:pt x="45" y="78"/>
                    <a:pt x="89" y="45"/>
                    <a:pt x="134" y="45"/>
                  </a:cubicBezTo>
                  <a:close/>
                  <a:moveTo>
                    <a:pt x="134" y="0"/>
                  </a:moveTo>
                  <a:cubicBezTo>
                    <a:pt x="56" y="0"/>
                    <a:pt x="0" y="56"/>
                    <a:pt x="0" y="134"/>
                  </a:cubicBezTo>
                  <a:cubicBezTo>
                    <a:pt x="0" y="200"/>
                    <a:pt x="56" y="267"/>
                    <a:pt x="134" y="267"/>
                  </a:cubicBezTo>
                  <a:cubicBezTo>
                    <a:pt x="212" y="267"/>
                    <a:pt x="267" y="200"/>
                    <a:pt x="267" y="134"/>
                  </a:cubicBezTo>
                  <a:cubicBezTo>
                    <a:pt x="267"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5"/>
            <p:cNvSpPr/>
            <p:nvPr/>
          </p:nvSpPr>
          <p:spPr>
            <a:xfrm>
              <a:off x="5564934" y="3016580"/>
              <a:ext cx="33611" cy="33611"/>
            </a:xfrm>
            <a:custGeom>
              <a:avLst/>
              <a:gdLst/>
              <a:ahLst/>
              <a:cxnLst/>
              <a:rect l="l" t="t" r="r" b="b"/>
              <a:pathLst>
                <a:path w="268" h="268" extrusionOk="0">
                  <a:moveTo>
                    <a:pt x="134" y="45"/>
                  </a:moveTo>
                  <a:cubicBezTo>
                    <a:pt x="190" y="45"/>
                    <a:pt x="223" y="90"/>
                    <a:pt x="223" y="134"/>
                  </a:cubicBezTo>
                  <a:cubicBezTo>
                    <a:pt x="223" y="189"/>
                    <a:pt x="190" y="223"/>
                    <a:pt x="134" y="223"/>
                  </a:cubicBezTo>
                  <a:cubicBezTo>
                    <a:pt x="89" y="223"/>
                    <a:pt x="45" y="189"/>
                    <a:pt x="45" y="134"/>
                  </a:cubicBezTo>
                  <a:cubicBezTo>
                    <a:pt x="45" y="90"/>
                    <a:pt x="89" y="45"/>
                    <a:pt x="134" y="45"/>
                  </a:cubicBezTo>
                  <a:close/>
                  <a:moveTo>
                    <a:pt x="134" y="1"/>
                  </a:moveTo>
                  <a:cubicBezTo>
                    <a:pt x="67" y="1"/>
                    <a:pt x="0" y="67"/>
                    <a:pt x="0" y="134"/>
                  </a:cubicBezTo>
                  <a:cubicBezTo>
                    <a:pt x="0" y="212"/>
                    <a:pt x="67" y="268"/>
                    <a:pt x="134" y="268"/>
                  </a:cubicBezTo>
                  <a:cubicBezTo>
                    <a:pt x="212" y="268"/>
                    <a:pt x="267" y="212"/>
                    <a:pt x="267" y="134"/>
                  </a:cubicBezTo>
                  <a:cubicBezTo>
                    <a:pt x="267"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5518907" y="3044548"/>
              <a:ext cx="132689" cy="124286"/>
            </a:xfrm>
            <a:custGeom>
              <a:avLst/>
              <a:gdLst/>
              <a:ahLst/>
              <a:cxnLst/>
              <a:rect l="l" t="t" r="r" b="b"/>
              <a:pathLst>
                <a:path w="1058" h="991" extrusionOk="0">
                  <a:moveTo>
                    <a:pt x="490" y="0"/>
                  </a:moveTo>
                  <a:cubicBezTo>
                    <a:pt x="478" y="0"/>
                    <a:pt x="468" y="11"/>
                    <a:pt x="468" y="23"/>
                  </a:cubicBezTo>
                  <a:cubicBezTo>
                    <a:pt x="389" y="256"/>
                    <a:pt x="401" y="456"/>
                    <a:pt x="501" y="624"/>
                  </a:cubicBezTo>
                  <a:cubicBezTo>
                    <a:pt x="601" y="790"/>
                    <a:pt x="768" y="891"/>
                    <a:pt x="891" y="946"/>
                  </a:cubicBezTo>
                  <a:cubicBezTo>
                    <a:pt x="646" y="924"/>
                    <a:pt x="189" y="846"/>
                    <a:pt x="55" y="423"/>
                  </a:cubicBezTo>
                  <a:cubicBezTo>
                    <a:pt x="48" y="415"/>
                    <a:pt x="40" y="407"/>
                    <a:pt x="32" y="407"/>
                  </a:cubicBezTo>
                  <a:cubicBezTo>
                    <a:pt x="29" y="407"/>
                    <a:pt x="26" y="409"/>
                    <a:pt x="22" y="412"/>
                  </a:cubicBezTo>
                  <a:cubicBezTo>
                    <a:pt x="11" y="412"/>
                    <a:pt x="0" y="423"/>
                    <a:pt x="11" y="434"/>
                  </a:cubicBezTo>
                  <a:cubicBezTo>
                    <a:pt x="178" y="958"/>
                    <a:pt x="812" y="990"/>
                    <a:pt x="990" y="990"/>
                  </a:cubicBezTo>
                  <a:lnTo>
                    <a:pt x="1035" y="990"/>
                  </a:lnTo>
                  <a:cubicBezTo>
                    <a:pt x="1047" y="990"/>
                    <a:pt x="1057" y="980"/>
                    <a:pt x="1057" y="968"/>
                  </a:cubicBezTo>
                  <a:cubicBezTo>
                    <a:pt x="1057" y="958"/>
                    <a:pt x="1057" y="946"/>
                    <a:pt x="1047" y="946"/>
                  </a:cubicBezTo>
                  <a:cubicBezTo>
                    <a:pt x="1035" y="946"/>
                    <a:pt x="690" y="868"/>
                    <a:pt x="535" y="601"/>
                  </a:cubicBezTo>
                  <a:cubicBezTo>
                    <a:pt x="445" y="446"/>
                    <a:pt x="434" y="256"/>
                    <a:pt x="512" y="33"/>
                  </a:cubicBezTo>
                  <a:cubicBezTo>
                    <a:pt x="512" y="23"/>
                    <a:pt x="512" y="11"/>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6174948" y="3068251"/>
              <a:ext cx="33611" cy="33611"/>
            </a:xfrm>
            <a:custGeom>
              <a:avLst/>
              <a:gdLst/>
              <a:ahLst/>
              <a:cxnLst/>
              <a:rect l="l" t="t" r="r" b="b"/>
              <a:pathLst>
                <a:path w="268" h="268" extrusionOk="0">
                  <a:moveTo>
                    <a:pt x="134" y="45"/>
                  </a:moveTo>
                  <a:cubicBezTo>
                    <a:pt x="179" y="45"/>
                    <a:pt x="223" y="78"/>
                    <a:pt x="223" y="134"/>
                  </a:cubicBezTo>
                  <a:cubicBezTo>
                    <a:pt x="223" y="178"/>
                    <a:pt x="179" y="223"/>
                    <a:pt x="134" y="223"/>
                  </a:cubicBezTo>
                  <a:cubicBezTo>
                    <a:pt x="78" y="223"/>
                    <a:pt x="45" y="178"/>
                    <a:pt x="45" y="134"/>
                  </a:cubicBezTo>
                  <a:cubicBezTo>
                    <a:pt x="45" y="78"/>
                    <a:pt x="78" y="45"/>
                    <a:pt x="134" y="45"/>
                  </a:cubicBezTo>
                  <a:close/>
                  <a:moveTo>
                    <a:pt x="134" y="0"/>
                  </a:moveTo>
                  <a:cubicBezTo>
                    <a:pt x="56" y="0"/>
                    <a:pt x="1" y="56"/>
                    <a:pt x="1" y="134"/>
                  </a:cubicBezTo>
                  <a:cubicBezTo>
                    <a:pt x="1" y="200"/>
                    <a:pt x="56" y="267"/>
                    <a:pt x="134" y="267"/>
                  </a:cubicBezTo>
                  <a:cubicBezTo>
                    <a:pt x="212" y="267"/>
                    <a:pt x="268" y="200"/>
                    <a:pt x="268" y="134"/>
                  </a:cubicBezTo>
                  <a:cubicBezTo>
                    <a:pt x="268"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5"/>
            <p:cNvSpPr/>
            <p:nvPr/>
          </p:nvSpPr>
          <p:spPr>
            <a:xfrm>
              <a:off x="6113621" y="3016580"/>
              <a:ext cx="33611" cy="33611"/>
            </a:xfrm>
            <a:custGeom>
              <a:avLst/>
              <a:gdLst/>
              <a:ahLst/>
              <a:cxnLst/>
              <a:rect l="l" t="t" r="r" b="b"/>
              <a:pathLst>
                <a:path w="268" h="268" extrusionOk="0">
                  <a:moveTo>
                    <a:pt x="134" y="45"/>
                  </a:moveTo>
                  <a:cubicBezTo>
                    <a:pt x="178" y="45"/>
                    <a:pt x="223" y="90"/>
                    <a:pt x="223" y="134"/>
                  </a:cubicBezTo>
                  <a:cubicBezTo>
                    <a:pt x="223" y="189"/>
                    <a:pt x="178" y="223"/>
                    <a:pt x="134" y="223"/>
                  </a:cubicBezTo>
                  <a:cubicBezTo>
                    <a:pt x="78" y="223"/>
                    <a:pt x="45" y="189"/>
                    <a:pt x="45" y="134"/>
                  </a:cubicBezTo>
                  <a:cubicBezTo>
                    <a:pt x="45" y="90"/>
                    <a:pt x="78" y="45"/>
                    <a:pt x="134" y="45"/>
                  </a:cubicBezTo>
                  <a:close/>
                  <a:moveTo>
                    <a:pt x="134" y="1"/>
                  </a:moveTo>
                  <a:cubicBezTo>
                    <a:pt x="55" y="1"/>
                    <a:pt x="0" y="67"/>
                    <a:pt x="0" y="134"/>
                  </a:cubicBezTo>
                  <a:cubicBezTo>
                    <a:pt x="0" y="212"/>
                    <a:pt x="55" y="268"/>
                    <a:pt x="134" y="268"/>
                  </a:cubicBezTo>
                  <a:cubicBezTo>
                    <a:pt x="200" y="268"/>
                    <a:pt x="267" y="212"/>
                    <a:pt x="267" y="134"/>
                  </a:cubicBezTo>
                  <a:cubicBezTo>
                    <a:pt x="267" y="67"/>
                    <a:pt x="200"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5"/>
            <p:cNvSpPr/>
            <p:nvPr/>
          </p:nvSpPr>
          <p:spPr>
            <a:xfrm>
              <a:off x="6060570" y="3044548"/>
              <a:ext cx="132689" cy="124286"/>
            </a:xfrm>
            <a:custGeom>
              <a:avLst/>
              <a:gdLst/>
              <a:ahLst/>
              <a:cxnLst/>
              <a:rect l="l" t="t" r="r" b="b"/>
              <a:pathLst>
                <a:path w="1058" h="991" extrusionOk="0">
                  <a:moveTo>
                    <a:pt x="557" y="0"/>
                  </a:moveTo>
                  <a:cubicBezTo>
                    <a:pt x="545" y="11"/>
                    <a:pt x="545" y="23"/>
                    <a:pt x="545" y="33"/>
                  </a:cubicBezTo>
                  <a:cubicBezTo>
                    <a:pt x="623" y="256"/>
                    <a:pt x="612" y="446"/>
                    <a:pt x="523" y="601"/>
                  </a:cubicBezTo>
                  <a:cubicBezTo>
                    <a:pt x="367" y="868"/>
                    <a:pt x="22" y="946"/>
                    <a:pt x="11" y="946"/>
                  </a:cubicBezTo>
                  <a:cubicBezTo>
                    <a:pt x="0" y="946"/>
                    <a:pt x="0" y="958"/>
                    <a:pt x="0" y="968"/>
                  </a:cubicBezTo>
                  <a:cubicBezTo>
                    <a:pt x="0" y="980"/>
                    <a:pt x="11" y="990"/>
                    <a:pt x="22" y="990"/>
                  </a:cubicBezTo>
                  <a:lnTo>
                    <a:pt x="67" y="990"/>
                  </a:lnTo>
                  <a:cubicBezTo>
                    <a:pt x="245" y="990"/>
                    <a:pt x="879" y="958"/>
                    <a:pt x="1046" y="434"/>
                  </a:cubicBezTo>
                  <a:cubicBezTo>
                    <a:pt x="1057" y="423"/>
                    <a:pt x="1046" y="412"/>
                    <a:pt x="1035" y="412"/>
                  </a:cubicBezTo>
                  <a:cubicBezTo>
                    <a:pt x="1032" y="409"/>
                    <a:pt x="1029" y="407"/>
                    <a:pt x="1025" y="407"/>
                  </a:cubicBezTo>
                  <a:cubicBezTo>
                    <a:pt x="1017" y="407"/>
                    <a:pt x="1009" y="415"/>
                    <a:pt x="1002" y="423"/>
                  </a:cubicBezTo>
                  <a:cubicBezTo>
                    <a:pt x="868" y="846"/>
                    <a:pt x="411" y="924"/>
                    <a:pt x="167" y="946"/>
                  </a:cubicBezTo>
                  <a:cubicBezTo>
                    <a:pt x="289" y="891"/>
                    <a:pt x="456" y="790"/>
                    <a:pt x="557" y="624"/>
                  </a:cubicBezTo>
                  <a:cubicBezTo>
                    <a:pt x="656" y="456"/>
                    <a:pt x="668" y="256"/>
                    <a:pt x="590" y="23"/>
                  </a:cubicBezTo>
                  <a:cubicBezTo>
                    <a:pt x="590" y="11"/>
                    <a:pt x="579" y="0"/>
                    <a:pt x="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5"/>
            <p:cNvSpPr/>
            <p:nvPr/>
          </p:nvSpPr>
          <p:spPr>
            <a:xfrm>
              <a:off x="5608202" y="4332558"/>
              <a:ext cx="497145" cy="115006"/>
            </a:xfrm>
            <a:custGeom>
              <a:avLst/>
              <a:gdLst/>
              <a:ahLst/>
              <a:cxnLst/>
              <a:rect l="l" t="t" r="r" b="b"/>
              <a:pathLst>
                <a:path w="3964" h="917" extrusionOk="0">
                  <a:moveTo>
                    <a:pt x="313" y="0"/>
                  </a:moveTo>
                  <a:cubicBezTo>
                    <a:pt x="283" y="0"/>
                    <a:pt x="253" y="5"/>
                    <a:pt x="223" y="15"/>
                  </a:cubicBezTo>
                  <a:cubicBezTo>
                    <a:pt x="100" y="60"/>
                    <a:pt x="11" y="182"/>
                    <a:pt x="1" y="316"/>
                  </a:cubicBezTo>
                  <a:cubicBezTo>
                    <a:pt x="1" y="394"/>
                    <a:pt x="11" y="538"/>
                    <a:pt x="212" y="649"/>
                  </a:cubicBezTo>
                  <a:cubicBezTo>
                    <a:pt x="278" y="683"/>
                    <a:pt x="367" y="706"/>
                    <a:pt x="457" y="706"/>
                  </a:cubicBezTo>
                  <a:cubicBezTo>
                    <a:pt x="924" y="706"/>
                    <a:pt x="1559" y="283"/>
                    <a:pt x="1748" y="160"/>
                  </a:cubicBezTo>
                  <a:lnTo>
                    <a:pt x="1748" y="160"/>
                  </a:lnTo>
                  <a:lnTo>
                    <a:pt x="1581" y="761"/>
                  </a:lnTo>
                  <a:lnTo>
                    <a:pt x="1581" y="772"/>
                  </a:lnTo>
                  <a:cubicBezTo>
                    <a:pt x="1703" y="917"/>
                    <a:pt x="1970" y="917"/>
                    <a:pt x="1982" y="917"/>
                  </a:cubicBezTo>
                  <a:cubicBezTo>
                    <a:pt x="1993" y="917"/>
                    <a:pt x="2260" y="917"/>
                    <a:pt x="2371" y="772"/>
                  </a:cubicBezTo>
                  <a:lnTo>
                    <a:pt x="2371" y="761"/>
                  </a:lnTo>
                  <a:lnTo>
                    <a:pt x="2205" y="160"/>
                  </a:lnTo>
                  <a:lnTo>
                    <a:pt x="2205" y="160"/>
                  </a:lnTo>
                  <a:cubicBezTo>
                    <a:pt x="2390" y="289"/>
                    <a:pt x="3031" y="705"/>
                    <a:pt x="3497" y="705"/>
                  </a:cubicBezTo>
                  <a:cubicBezTo>
                    <a:pt x="3590" y="705"/>
                    <a:pt x="3677" y="689"/>
                    <a:pt x="3751" y="649"/>
                  </a:cubicBezTo>
                  <a:cubicBezTo>
                    <a:pt x="3941" y="538"/>
                    <a:pt x="3963" y="394"/>
                    <a:pt x="3952" y="316"/>
                  </a:cubicBezTo>
                  <a:cubicBezTo>
                    <a:pt x="3952" y="182"/>
                    <a:pt x="3852" y="60"/>
                    <a:pt x="3741" y="15"/>
                  </a:cubicBezTo>
                  <a:cubicBezTo>
                    <a:pt x="3710" y="5"/>
                    <a:pt x="3680" y="0"/>
                    <a:pt x="3650" y="0"/>
                  </a:cubicBezTo>
                  <a:cubicBezTo>
                    <a:pt x="3581" y="0"/>
                    <a:pt x="3513" y="27"/>
                    <a:pt x="3451" y="82"/>
                  </a:cubicBezTo>
                  <a:cubicBezTo>
                    <a:pt x="3340" y="204"/>
                    <a:pt x="3340" y="293"/>
                    <a:pt x="3362" y="349"/>
                  </a:cubicBezTo>
                  <a:cubicBezTo>
                    <a:pt x="3395" y="416"/>
                    <a:pt x="3484" y="449"/>
                    <a:pt x="3551" y="449"/>
                  </a:cubicBezTo>
                  <a:cubicBezTo>
                    <a:pt x="3607" y="449"/>
                    <a:pt x="3652" y="416"/>
                    <a:pt x="3662" y="372"/>
                  </a:cubicBezTo>
                  <a:cubicBezTo>
                    <a:pt x="3662" y="360"/>
                    <a:pt x="3662" y="349"/>
                    <a:pt x="3652" y="349"/>
                  </a:cubicBezTo>
                  <a:cubicBezTo>
                    <a:pt x="3645" y="346"/>
                    <a:pt x="3639" y="345"/>
                    <a:pt x="3635" y="345"/>
                  </a:cubicBezTo>
                  <a:cubicBezTo>
                    <a:pt x="3624" y="345"/>
                    <a:pt x="3618" y="353"/>
                    <a:pt x="3618" y="360"/>
                  </a:cubicBezTo>
                  <a:cubicBezTo>
                    <a:pt x="3607" y="394"/>
                    <a:pt x="3563" y="405"/>
                    <a:pt x="3551" y="405"/>
                  </a:cubicBezTo>
                  <a:cubicBezTo>
                    <a:pt x="3496" y="405"/>
                    <a:pt x="3429" y="382"/>
                    <a:pt x="3407" y="327"/>
                  </a:cubicBezTo>
                  <a:cubicBezTo>
                    <a:pt x="3384" y="271"/>
                    <a:pt x="3407" y="194"/>
                    <a:pt x="3484" y="115"/>
                  </a:cubicBezTo>
                  <a:cubicBezTo>
                    <a:pt x="3530" y="69"/>
                    <a:pt x="3587" y="44"/>
                    <a:pt x="3643" y="44"/>
                  </a:cubicBezTo>
                  <a:cubicBezTo>
                    <a:pt x="3669" y="44"/>
                    <a:pt x="3694" y="49"/>
                    <a:pt x="3718" y="60"/>
                  </a:cubicBezTo>
                  <a:cubicBezTo>
                    <a:pt x="3818" y="93"/>
                    <a:pt x="3907" y="204"/>
                    <a:pt x="3907" y="327"/>
                  </a:cubicBezTo>
                  <a:cubicBezTo>
                    <a:pt x="3919" y="438"/>
                    <a:pt x="3852" y="538"/>
                    <a:pt x="3729" y="605"/>
                  </a:cubicBezTo>
                  <a:cubicBezTo>
                    <a:pt x="3661" y="642"/>
                    <a:pt x="3581" y="657"/>
                    <a:pt x="3493" y="657"/>
                  </a:cubicBezTo>
                  <a:cubicBezTo>
                    <a:pt x="2970" y="657"/>
                    <a:pt x="2191" y="91"/>
                    <a:pt x="2182" y="82"/>
                  </a:cubicBezTo>
                  <a:cubicBezTo>
                    <a:pt x="2177" y="76"/>
                    <a:pt x="2171" y="74"/>
                    <a:pt x="2165" y="74"/>
                  </a:cubicBezTo>
                  <a:cubicBezTo>
                    <a:pt x="2160" y="74"/>
                    <a:pt x="2154" y="76"/>
                    <a:pt x="2148" y="82"/>
                  </a:cubicBezTo>
                  <a:cubicBezTo>
                    <a:pt x="2148" y="82"/>
                    <a:pt x="2138" y="93"/>
                    <a:pt x="2138" y="104"/>
                  </a:cubicBezTo>
                  <a:lnTo>
                    <a:pt x="2327" y="761"/>
                  </a:lnTo>
                  <a:cubicBezTo>
                    <a:pt x="2227" y="872"/>
                    <a:pt x="1982" y="872"/>
                    <a:pt x="1982" y="872"/>
                  </a:cubicBezTo>
                  <a:cubicBezTo>
                    <a:pt x="1970" y="872"/>
                    <a:pt x="1737" y="872"/>
                    <a:pt x="1626" y="761"/>
                  </a:cubicBezTo>
                  <a:lnTo>
                    <a:pt x="1815" y="104"/>
                  </a:lnTo>
                  <a:cubicBezTo>
                    <a:pt x="1815" y="93"/>
                    <a:pt x="1815" y="82"/>
                    <a:pt x="1804" y="82"/>
                  </a:cubicBezTo>
                  <a:cubicBezTo>
                    <a:pt x="1798" y="76"/>
                    <a:pt x="1792" y="74"/>
                    <a:pt x="1788" y="74"/>
                  </a:cubicBezTo>
                  <a:cubicBezTo>
                    <a:pt x="1784" y="74"/>
                    <a:pt x="1782" y="76"/>
                    <a:pt x="1782" y="82"/>
                  </a:cubicBezTo>
                  <a:cubicBezTo>
                    <a:pt x="1772" y="91"/>
                    <a:pt x="985" y="657"/>
                    <a:pt x="466" y="657"/>
                  </a:cubicBezTo>
                  <a:cubicBezTo>
                    <a:pt x="380" y="657"/>
                    <a:pt x="301" y="642"/>
                    <a:pt x="234" y="605"/>
                  </a:cubicBezTo>
                  <a:cubicBezTo>
                    <a:pt x="100" y="538"/>
                    <a:pt x="34" y="438"/>
                    <a:pt x="45" y="327"/>
                  </a:cubicBezTo>
                  <a:cubicBezTo>
                    <a:pt x="56" y="204"/>
                    <a:pt x="134" y="93"/>
                    <a:pt x="234" y="60"/>
                  </a:cubicBezTo>
                  <a:cubicBezTo>
                    <a:pt x="262" y="49"/>
                    <a:pt x="288" y="44"/>
                    <a:pt x="314" y="44"/>
                  </a:cubicBezTo>
                  <a:cubicBezTo>
                    <a:pt x="371" y="44"/>
                    <a:pt x="422" y="69"/>
                    <a:pt x="468" y="115"/>
                  </a:cubicBezTo>
                  <a:cubicBezTo>
                    <a:pt x="546" y="194"/>
                    <a:pt x="579" y="271"/>
                    <a:pt x="557" y="327"/>
                  </a:cubicBezTo>
                  <a:cubicBezTo>
                    <a:pt x="523" y="382"/>
                    <a:pt x="457" y="405"/>
                    <a:pt x="412" y="405"/>
                  </a:cubicBezTo>
                  <a:cubicBezTo>
                    <a:pt x="390" y="405"/>
                    <a:pt x="345" y="394"/>
                    <a:pt x="335" y="360"/>
                  </a:cubicBezTo>
                  <a:cubicBezTo>
                    <a:pt x="335" y="353"/>
                    <a:pt x="329" y="345"/>
                    <a:pt x="322" y="345"/>
                  </a:cubicBezTo>
                  <a:cubicBezTo>
                    <a:pt x="319" y="345"/>
                    <a:pt x="315" y="346"/>
                    <a:pt x="312" y="349"/>
                  </a:cubicBezTo>
                  <a:cubicBezTo>
                    <a:pt x="301" y="349"/>
                    <a:pt x="290" y="360"/>
                    <a:pt x="290" y="372"/>
                  </a:cubicBezTo>
                  <a:cubicBezTo>
                    <a:pt x="312" y="416"/>
                    <a:pt x="345" y="449"/>
                    <a:pt x="401" y="449"/>
                  </a:cubicBezTo>
                  <a:cubicBezTo>
                    <a:pt x="479" y="449"/>
                    <a:pt x="557" y="416"/>
                    <a:pt x="590" y="349"/>
                  </a:cubicBezTo>
                  <a:cubicBezTo>
                    <a:pt x="612" y="293"/>
                    <a:pt x="624" y="204"/>
                    <a:pt x="501" y="82"/>
                  </a:cubicBezTo>
                  <a:cubicBezTo>
                    <a:pt x="447" y="27"/>
                    <a:pt x="3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5"/>
            <p:cNvSpPr/>
            <p:nvPr/>
          </p:nvSpPr>
          <p:spPr>
            <a:xfrm>
              <a:off x="5816138" y="4338578"/>
              <a:ext cx="78384" cy="135574"/>
            </a:xfrm>
            <a:custGeom>
              <a:avLst/>
              <a:gdLst/>
              <a:ahLst/>
              <a:cxnLst/>
              <a:rect l="l" t="t" r="r" b="b"/>
              <a:pathLst>
                <a:path w="625" h="1081" extrusionOk="0">
                  <a:moveTo>
                    <a:pt x="324" y="101"/>
                  </a:moveTo>
                  <a:lnTo>
                    <a:pt x="569" y="969"/>
                  </a:lnTo>
                  <a:cubicBezTo>
                    <a:pt x="535" y="991"/>
                    <a:pt x="435" y="1036"/>
                    <a:pt x="324" y="1036"/>
                  </a:cubicBezTo>
                  <a:cubicBezTo>
                    <a:pt x="201" y="1036"/>
                    <a:pt x="101" y="991"/>
                    <a:pt x="57" y="969"/>
                  </a:cubicBezTo>
                  <a:lnTo>
                    <a:pt x="324" y="101"/>
                  </a:lnTo>
                  <a:close/>
                  <a:moveTo>
                    <a:pt x="324" y="0"/>
                  </a:moveTo>
                  <a:cubicBezTo>
                    <a:pt x="312" y="0"/>
                    <a:pt x="302" y="0"/>
                    <a:pt x="302" y="12"/>
                  </a:cubicBezTo>
                  <a:lnTo>
                    <a:pt x="12" y="980"/>
                  </a:lnTo>
                  <a:cubicBezTo>
                    <a:pt x="1" y="991"/>
                    <a:pt x="12" y="1002"/>
                    <a:pt x="23" y="1002"/>
                  </a:cubicBezTo>
                  <a:cubicBezTo>
                    <a:pt x="23" y="1014"/>
                    <a:pt x="168" y="1081"/>
                    <a:pt x="324" y="1081"/>
                  </a:cubicBezTo>
                  <a:cubicBezTo>
                    <a:pt x="480" y="1081"/>
                    <a:pt x="602" y="1014"/>
                    <a:pt x="613" y="1002"/>
                  </a:cubicBezTo>
                  <a:cubicBezTo>
                    <a:pt x="624" y="1002"/>
                    <a:pt x="624" y="991"/>
                    <a:pt x="624" y="980"/>
                  </a:cubicBezTo>
                  <a:lnTo>
                    <a:pt x="346" y="12"/>
                  </a:lnTo>
                  <a:cubicBezTo>
                    <a:pt x="335" y="0"/>
                    <a:pt x="335"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5"/>
            <p:cNvSpPr/>
            <p:nvPr/>
          </p:nvSpPr>
          <p:spPr>
            <a:xfrm>
              <a:off x="5975289" y="4338578"/>
              <a:ext cx="35116" cy="33611"/>
            </a:xfrm>
            <a:custGeom>
              <a:avLst/>
              <a:gdLst/>
              <a:ahLst/>
              <a:cxnLst/>
              <a:rect l="l" t="t" r="r" b="b"/>
              <a:pathLst>
                <a:path w="280" h="268" extrusionOk="0">
                  <a:moveTo>
                    <a:pt x="146" y="45"/>
                  </a:moveTo>
                  <a:cubicBezTo>
                    <a:pt x="190" y="45"/>
                    <a:pt x="235" y="89"/>
                    <a:pt x="235" y="134"/>
                  </a:cubicBezTo>
                  <a:cubicBezTo>
                    <a:pt x="235" y="178"/>
                    <a:pt x="190" y="223"/>
                    <a:pt x="146" y="223"/>
                  </a:cubicBezTo>
                  <a:cubicBezTo>
                    <a:pt x="90" y="223"/>
                    <a:pt x="57" y="178"/>
                    <a:pt x="57" y="134"/>
                  </a:cubicBezTo>
                  <a:cubicBezTo>
                    <a:pt x="57" y="89"/>
                    <a:pt x="90" y="45"/>
                    <a:pt x="146" y="45"/>
                  </a:cubicBezTo>
                  <a:close/>
                  <a:moveTo>
                    <a:pt x="146" y="0"/>
                  </a:moveTo>
                  <a:cubicBezTo>
                    <a:pt x="67" y="0"/>
                    <a:pt x="1" y="56"/>
                    <a:pt x="1" y="134"/>
                  </a:cubicBezTo>
                  <a:cubicBezTo>
                    <a:pt x="1" y="212"/>
                    <a:pt x="67" y="268"/>
                    <a:pt x="146" y="268"/>
                  </a:cubicBezTo>
                  <a:cubicBezTo>
                    <a:pt x="213" y="268"/>
                    <a:pt x="279" y="212"/>
                    <a:pt x="279" y="134"/>
                  </a:cubicBezTo>
                  <a:cubicBezTo>
                    <a:pt x="279" y="56"/>
                    <a:pt x="213"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5"/>
            <p:cNvSpPr/>
            <p:nvPr/>
          </p:nvSpPr>
          <p:spPr>
            <a:xfrm>
              <a:off x="5913836" y="4399530"/>
              <a:ext cx="60199" cy="60701"/>
            </a:xfrm>
            <a:custGeom>
              <a:avLst/>
              <a:gdLst/>
              <a:ahLst/>
              <a:cxnLst/>
              <a:rect l="l" t="t" r="r" b="b"/>
              <a:pathLst>
                <a:path w="480" h="484" extrusionOk="0">
                  <a:moveTo>
                    <a:pt x="112" y="49"/>
                  </a:moveTo>
                  <a:cubicBezTo>
                    <a:pt x="157" y="49"/>
                    <a:pt x="246" y="93"/>
                    <a:pt x="313" y="182"/>
                  </a:cubicBezTo>
                  <a:cubicBezTo>
                    <a:pt x="402" y="294"/>
                    <a:pt x="424" y="405"/>
                    <a:pt x="391" y="427"/>
                  </a:cubicBezTo>
                  <a:cubicBezTo>
                    <a:pt x="384" y="434"/>
                    <a:pt x="375" y="437"/>
                    <a:pt x="364" y="437"/>
                  </a:cubicBezTo>
                  <a:cubicBezTo>
                    <a:pt x="319" y="437"/>
                    <a:pt x="242" y="383"/>
                    <a:pt x="179" y="294"/>
                  </a:cubicBezTo>
                  <a:cubicBezTo>
                    <a:pt x="90" y="194"/>
                    <a:pt x="57" y="82"/>
                    <a:pt x="90" y="49"/>
                  </a:cubicBezTo>
                  <a:close/>
                  <a:moveTo>
                    <a:pt x="115" y="1"/>
                  </a:moveTo>
                  <a:cubicBezTo>
                    <a:pt x="97" y="1"/>
                    <a:pt x="80" y="6"/>
                    <a:pt x="68" y="16"/>
                  </a:cubicBezTo>
                  <a:cubicBezTo>
                    <a:pt x="1" y="60"/>
                    <a:pt x="35" y="194"/>
                    <a:pt x="134" y="327"/>
                  </a:cubicBezTo>
                  <a:cubicBezTo>
                    <a:pt x="213" y="427"/>
                    <a:pt x="302" y="483"/>
                    <a:pt x="369" y="483"/>
                  </a:cubicBezTo>
                  <a:cubicBezTo>
                    <a:pt x="391" y="483"/>
                    <a:pt x="402" y="483"/>
                    <a:pt x="424" y="472"/>
                  </a:cubicBezTo>
                  <a:cubicBezTo>
                    <a:pt x="480" y="416"/>
                    <a:pt x="446" y="283"/>
                    <a:pt x="346" y="160"/>
                  </a:cubicBezTo>
                  <a:cubicBezTo>
                    <a:pt x="269" y="57"/>
                    <a:pt x="178"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5"/>
            <p:cNvSpPr/>
            <p:nvPr/>
          </p:nvSpPr>
          <p:spPr>
            <a:xfrm>
              <a:off x="5739385" y="4399530"/>
              <a:ext cx="60199" cy="60701"/>
            </a:xfrm>
            <a:custGeom>
              <a:avLst/>
              <a:gdLst/>
              <a:ahLst/>
              <a:cxnLst/>
              <a:rect l="l" t="t" r="r" b="b"/>
              <a:pathLst>
                <a:path w="480" h="484" extrusionOk="0">
                  <a:moveTo>
                    <a:pt x="371" y="44"/>
                  </a:moveTo>
                  <a:cubicBezTo>
                    <a:pt x="379" y="44"/>
                    <a:pt x="385" y="45"/>
                    <a:pt x="390" y="49"/>
                  </a:cubicBezTo>
                  <a:cubicBezTo>
                    <a:pt x="424" y="82"/>
                    <a:pt x="390" y="194"/>
                    <a:pt x="313" y="294"/>
                  </a:cubicBezTo>
                  <a:cubicBezTo>
                    <a:pt x="241" y="383"/>
                    <a:pt x="162" y="437"/>
                    <a:pt x="116" y="437"/>
                  </a:cubicBezTo>
                  <a:cubicBezTo>
                    <a:pt x="105" y="437"/>
                    <a:pt x="96" y="434"/>
                    <a:pt x="90" y="427"/>
                  </a:cubicBezTo>
                  <a:cubicBezTo>
                    <a:pt x="56" y="405"/>
                    <a:pt x="78" y="294"/>
                    <a:pt x="167" y="182"/>
                  </a:cubicBezTo>
                  <a:cubicBezTo>
                    <a:pt x="243" y="97"/>
                    <a:pt x="328" y="44"/>
                    <a:pt x="371" y="44"/>
                  </a:cubicBezTo>
                  <a:close/>
                  <a:moveTo>
                    <a:pt x="365" y="1"/>
                  </a:moveTo>
                  <a:cubicBezTo>
                    <a:pt x="302" y="1"/>
                    <a:pt x="211" y="57"/>
                    <a:pt x="134" y="160"/>
                  </a:cubicBezTo>
                  <a:cubicBezTo>
                    <a:pt x="34" y="283"/>
                    <a:pt x="1" y="416"/>
                    <a:pt x="56" y="472"/>
                  </a:cubicBezTo>
                  <a:cubicBezTo>
                    <a:pt x="78" y="483"/>
                    <a:pt x="90" y="483"/>
                    <a:pt x="112" y="483"/>
                  </a:cubicBezTo>
                  <a:cubicBezTo>
                    <a:pt x="179" y="483"/>
                    <a:pt x="268" y="427"/>
                    <a:pt x="346" y="327"/>
                  </a:cubicBezTo>
                  <a:cubicBezTo>
                    <a:pt x="446" y="194"/>
                    <a:pt x="479" y="60"/>
                    <a:pt x="412" y="16"/>
                  </a:cubicBezTo>
                  <a:cubicBezTo>
                    <a:pt x="400" y="6"/>
                    <a:pt x="384"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5"/>
            <p:cNvSpPr/>
            <p:nvPr/>
          </p:nvSpPr>
          <p:spPr>
            <a:xfrm>
              <a:off x="5703140" y="4338578"/>
              <a:ext cx="33611" cy="33611"/>
            </a:xfrm>
            <a:custGeom>
              <a:avLst/>
              <a:gdLst/>
              <a:ahLst/>
              <a:cxnLst/>
              <a:rect l="l" t="t" r="r" b="b"/>
              <a:pathLst>
                <a:path w="268" h="268" extrusionOk="0">
                  <a:moveTo>
                    <a:pt x="134" y="45"/>
                  </a:moveTo>
                  <a:cubicBezTo>
                    <a:pt x="179" y="45"/>
                    <a:pt x="223" y="89"/>
                    <a:pt x="223" y="134"/>
                  </a:cubicBezTo>
                  <a:cubicBezTo>
                    <a:pt x="223" y="178"/>
                    <a:pt x="179" y="223"/>
                    <a:pt x="134" y="223"/>
                  </a:cubicBezTo>
                  <a:cubicBezTo>
                    <a:pt x="78" y="223"/>
                    <a:pt x="45" y="178"/>
                    <a:pt x="45" y="134"/>
                  </a:cubicBezTo>
                  <a:cubicBezTo>
                    <a:pt x="45" y="89"/>
                    <a:pt x="78" y="45"/>
                    <a:pt x="134" y="45"/>
                  </a:cubicBezTo>
                  <a:close/>
                  <a:moveTo>
                    <a:pt x="134" y="0"/>
                  </a:moveTo>
                  <a:cubicBezTo>
                    <a:pt x="56" y="0"/>
                    <a:pt x="1" y="56"/>
                    <a:pt x="1" y="134"/>
                  </a:cubicBezTo>
                  <a:cubicBezTo>
                    <a:pt x="1" y="212"/>
                    <a:pt x="56" y="268"/>
                    <a:pt x="134" y="268"/>
                  </a:cubicBezTo>
                  <a:cubicBezTo>
                    <a:pt x="201" y="268"/>
                    <a:pt x="268" y="212"/>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5"/>
            <p:cNvSpPr/>
            <p:nvPr/>
          </p:nvSpPr>
          <p:spPr>
            <a:xfrm>
              <a:off x="5838462" y="4482429"/>
              <a:ext cx="33611" cy="33611"/>
            </a:xfrm>
            <a:custGeom>
              <a:avLst/>
              <a:gdLst/>
              <a:ahLst/>
              <a:cxnLst/>
              <a:rect l="l" t="t" r="r" b="b"/>
              <a:pathLst>
                <a:path w="268" h="268" extrusionOk="0">
                  <a:moveTo>
                    <a:pt x="134" y="45"/>
                  </a:moveTo>
                  <a:cubicBezTo>
                    <a:pt x="190" y="45"/>
                    <a:pt x="223" y="89"/>
                    <a:pt x="223" y="134"/>
                  </a:cubicBezTo>
                  <a:cubicBezTo>
                    <a:pt x="223" y="178"/>
                    <a:pt x="190" y="223"/>
                    <a:pt x="134" y="223"/>
                  </a:cubicBezTo>
                  <a:cubicBezTo>
                    <a:pt x="90" y="223"/>
                    <a:pt x="45" y="178"/>
                    <a:pt x="45" y="134"/>
                  </a:cubicBezTo>
                  <a:cubicBezTo>
                    <a:pt x="45" y="89"/>
                    <a:pt x="90" y="45"/>
                    <a:pt x="134" y="45"/>
                  </a:cubicBezTo>
                  <a:close/>
                  <a:moveTo>
                    <a:pt x="134" y="0"/>
                  </a:moveTo>
                  <a:cubicBezTo>
                    <a:pt x="68" y="0"/>
                    <a:pt x="1" y="56"/>
                    <a:pt x="1" y="134"/>
                  </a:cubicBezTo>
                  <a:cubicBezTo>
                    <a:pt x="1" y="211"/>
                    <a:pt x="68" y="267"/>
                    <a:pt x="134" y="267"/>
                  </a:cubicBezTo>
                  <a:cubicBezTo>
                    <a:pt x="213" y="267"/>
                    <a:pt x="268" y="211"/>
                    <a:pt x="268" y="134"/>
                  </a:cubicBezTo>
                  <a:cubicBezTo>
                    <a:pt x="268" y="56"/>
                    <a:pt x="213"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5"/>
            <p:cNvSpPr/>
            <p:nvPr/>
          </p:nvSpPr>
          <p:spPr>
            <a:xfrm>
              <a:off x="5876212" y="4342215"/>
              <a:ext cx="78384" cy="16053"/>
            </a:xfrm>
            <a:custGeom>
              <a:avLst/>
              <a:gdLst/>
              <a:ahLst/>
              <a:cxnLst/>
              <a:rect l="l" t="t" r="r" b="b"/>
              <a:pathLst>
                <a:path w="625" h="128" extrusionOk="0">
                  <a:moveTo>
                    <a:pt x="24" y="0"/>
                  </a:moveTo>
                  <a:cubicBezTo>
                    <a:pt x="16" y="0"/>
                    <a:pt x="8" y="8"/>
                    <a:pt x="1" y="16"/>
                  </a:cubicBezTo>
                  <a:cubicBezTo>
                    <a:pt x="1" y="27"/>
                    <a:pt x="11" y="38"/>
                    <a:pt x="23" y="50"/>
                  </a:cubicBezTo>
                  <a:lnTo>
                    <a:pt x="590" y="127"/>
                  </a:lnTo>
                  <a:cubicBezTo>
                    <a:pt x="602" y="127"/>
                    <a:pt x="613" y="117"/>
                    <a:pt x="613" y="105"/>
                  </a:cubicBezTo>
                  <a:cubicBezTo>
                    <a:pt x="624" y="94"/>
                    <a:pt x="613" y="83"/>
                    <a:pt x="602" y="83"/>
                  </a:cubicBezTo>
                  <a:lnTo>
                    <a:pt x="34" y="5"/>
                  </a:lnTo>
                  <a:cubicBezTo>
                    <a:pt x="31" y="2"/>
                    <a:pt x="27" y="0"/>
                    <a:pt x="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5"/>
            <p:cNvSpPr/>
            <p:nvPr/>
          </p:nvSpPr>
          <p:spPr>
            <a:xfrm>
              <a:off x="5758949" y="4342215"/>
              <a:ext cx="76879" cy="16053"/>
            </a:xfrm>
            <a:custGeom>
              <a:avLst/>
              <a:gdLst/>
              <a:ahLst/>
              <a:cxnLst/>
              <a:rect l="l" t="t" r="r" b="b"/>
              <a:pathLst>
                <a:path w="613" h="128" extrusionOk="0">
                  <a:moveTo>
                    <a:pt x="596" y="0"/>
                  </a:moveTo>
                  <a:cubicBezTo>
                    <a:pt x="592" y="0"/>
                    <a:pt x="586" y="2"/>
                    <a:pt x="580" y="5"/>
                  </a:cubicBezTo>
                  <a:lnTo>
                    <a:pt x="23" y="83"/>
                  </a:lnTo>
                  <a:cubicBezTo>
                    <a:pt x="1" y="83"/>
                    <a:pt x="1" y="94"/>
                    <a:pt x="1" y="105"/>
                  </a:cubicBezTo>
                  <a:cubicBezTo>
                    <a:pt x="1" y="117"/>
                    <a:pt x="11" y="127"/>
                    <a:pt x="23" y="127"/>
                  </a:cubicBezTo>
                  <a:lnTo>
                    <a:pt x="590" y="50"/>
                  </a:lnTo>
                  <a:cubicBezTo>
                    <a:pt x="602" y="38"/>
                    <a:pt x="613" y="27"/>
                    <a:pt x="613" y="16"/>
                  </a:cubicBezTo>
                  <a:cubicBezTo>
                    <a:pt x="613" y="8"/>
                    <a:pt x="607" y="0"/>
                    <a:pt x="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5"/>
            <p:cNvSpPr/>
            <p:nvPr/>
          </p:nvSpPr>
          <p:spPr>
            <a:xfrm>
              <a:off x="6174948" y="4352499"/>
              <a:ext cx="33611" cy="33611"/>
            </a:xfrm>
            <a:custGeom>
              <a:avLst/>
              <a:gdLst/>
              <a:ahLst/>
              <a:cxnLst/>
              <a:rect l="l" t="t" r="r" b="b"/>
              <a:pathLst>
                <a:path w="268" h="268" extrusionOk="0">
                  <a:moveTo>
                    <a:pt x="134" y="45"/>
                  </a:moveTo>
                  <a:cubicBezTo>
                    <a:pt x="179" y="45"/>
                    <a:pt x="223" y="90"/>
                    <a:pt x="223" y="134"/>
                  </a:cubicBezTo>
                  <a:cubicBezTo>
                    <a:pt x="223" y="190"/>
                    <a:pt x="179" y="223"/>
                    <a:pt x="134" y="223"/>
                  </a:cubicBezTo>
                  <a:cubicBezTo>
                    <a:pt x="78" y="223"/>
                    <a:pt x="45" y="190"/>
                    <a:pt x="45" y="134"/>
                  </a:cubicBezTo>
                  <a:cubicBezTo>
                    <a:pt x="45" y="90"/>
                    <a:pt x="78" y="45"/>
                    <a:pt x="134" y="45"/>
                  </a:cubicBezTo>
                  <a:close/>
                  <a:moveTo>
                    <a:pt x="134" y="1"/>
                  </a:moveTo>
                  <a:cubicBezTo>
                    <a:pt x="56" y="1"/>
                    <a:pt x="1" y="57"/>
                    <a:pt x="1" y="134"/>
                  </a:cubicBezTo>
                  <a:cubicBezTo>
                    <a:pt x="1" y="213"/>
                    <a:pt x="56" y="268"/>
                    <a:pt x="134" y="268"/>
                  </a:cubicBezTo>
                  <a:cubicBezTo>
                    <a:pt x="212" y="268"/>
                    <a:pt x="268" y="213"/>
                    <a:pt x="268" y="134"/>
                  </a:cubicBezTo>
                  <a:cubicBezTo>
                    <a:pt x="268"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5"/>
            <p:cNvSpPr/>
            <p:nvPr/>
          </p:nvSpPr>
          <p:spPr>
            <a:xfrm>
              <a:off x="6113621" y="4402790"/>
              <a:ext cx="33611" cy="35116"/>
            </a:xfrm>
            <a:custGeom>
              <a:avLst/>
              <a:gdLst/>
              <a:ahLst/>
              <a:cxnLst/>
              <a:rect l="l" t="t" r="r" b="b"/>
              <a:pathLst>
                <a:path w="268" h="280" extrusionOk="0">
                  <a:moveTo>
                    <a:pt x="134" y="45"/>
                  </a:moveTo>
                  <a:cubicBezTo>
                    <a:pt x="178" y="45"/>
                    <a:pt x="223" y="89"/>
                    <a:pt x="223" y="146"/>
                  </a:cubicBezTo>
                  <a:cubicBezTo>
                    <a:pt x="223" y="190"/>
                    <a:pt x="178" y="235"/>
                    <a:pt x="134" y="235"/>
                  </a:cubicBezTo>
                  <a:cubicBezTo>
                    <a:pt x="78" y="235"/>
                    <a:pt x="45" y="190"/>
                    <a:pt x="45" y="146"/>
                  </a:cubicBezTo>
                  <a:cubicBezTo>
                    <a:pt x="45" y="89"/>
                    <a:pt x="78" y="45"/>
                    <a:pt x="134" y="45"/>
                  </a:cubicBezTo>
                  <a:close/>
                  <a:moveTo>
                    <a:pt x="134" y="0"/>
                  </a:moveTo>
                  <a:cubicBezTo>
                    <a:pt x="55" y="0"/>
                    <a:pt x="0" y="67"/>
                    <a:pt x="0" y="146"/>
                  </a:cubicBezTo>
                  <a:cubicBezTo>
                    <a:pt x="0" y="212"/>
                    <a:pt x="55" y="279"/>
                    <a:pt x="134" y="279"/>
                  </a:cubicBezTo>
                  <a:cubicBezTo>
                    <a:pt x="200" y="279"/>
                    <a:pt x="267" y="212"/>
                    <a:pt x="267" y="146"/>
                  </a:cubicBezTo>
                  <a:cubicBezTo>
                    <a:pt x="267" y="67"/>
                    <a:pt x="20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5"/>
            <p:cNvSpPr/>
            <p:nvPr/>
          </p:nvSpPr>
          <p:spPr>
            <a:xfrm>
              <a:off x="6060570" y="4284901"/>
              <a:ext cx="132689" cy="123534"/>
            </a:xfrm>
            <a:custGeom>
              <a:avLst/>
              <a:gdLst/>
              <a:ahLst/>
              <a:cxnLst/>
              <a:rect l="l" t="t" r="r" b="b"/>
              <a:pathLst>
                <a:path w="1058" h="985" extrusionOk="0">
                  <a:moveTo>
                    <a:pt x="98" y="0"/>
                  </a:moveTo>
                  <a:cubicBezTo>
                    <a:pt x="50" y="0"/>
                    <a:pt x="22" y="3"/>
                    <a:pt x="22" y="5"/>
                  </a:cubicBezTo>
                  <a:cubicBezTo>
                    <a:pt x="11" y="5"/>
                    <a:pt x="0" y="5"/>
                    <a:pt x="0" y="17"/>
                  </a:cubicBezTo>
                  <a:cubicBezTo>
                    <a:pt x="0" y="28"/>
                    <a:pt x="0" y="39"/>
                    <a:pt x="11" y="50"/>
                  </a:cubicBezTo>
                  <a:cubicBezTo>
                    <a:pt x="22" y="50"/>
                    <a:pt x="367" y="128"/>
                    <a:pt x="523" y="395"/>
                  </a:cubicBezTo>
                  <a:cubicBezTo>
                    <a:pt x="612" y="551"/>
                    <a:pt x="623" y="740"/>
                    <a:pt x="545" y="963"/>
                  </a:cubicBezTo>
                  <a:cubicBezTo>
                    <a:pt x="545" y="974"/>
                    <a:pt x="545" y="985"/>
                    <a:pt x="557" y="985"/>
                  </a:cubicBezTo>
                  <a:lnTo>
                    <a:pt x="567" y="985"/>
                  </a:lnTo>
                  <a:cubicBezTo>
                    <a:pt x="579" y="985"/>
                    <a:pt x="590" y="985"/>
                    <a:pt x="590" y="974"/>
                  </a:cubicBezTo>
                  <a:cubicBezTo>
                    <a:pt x="668" y="740"/>
                    <a:pt x="656" y="540"/>
                    <a:pt x="557" y="373"/>
                  </a:cubicBezTo>
                  <a:cubicBezTo>
                    <a:pt x="456" y="195"/>
                    <a:pt x="289" y="94"/>
                    <a:pt x="167" y="50"/>
                  </a:cubicBezTo>
                  <a:lnTo>
                    <a:pt x="167" y="50"/>
                  </a:lnTo>
                  <a:cubicBezTo>
                    <a:pt x="411" y="61"/>
                    <a:pt x="868" y="151"/>
                    <a:pt x="1002" y="574"/>
                  </a:cubicBezTo>
                  <a:cubicBezTo>
                    <a:pt x="1013" y="584"/>
                    <a:pt x="1024" y="584"/>
                    <a:pt x="1035" y="584"/>
                  </a:cubicBezTo>
                  <a:cubicBezTo>
                    <a:pt x="1046" y="584"/>
                    <a:pt x="1057" y="562"/>
                    <a:pt x="1046" y="551"/>
                  </a:cubicBezTo>
                  <a:cubicBezTo>
                    <a:pt x="883" y="61"/>
                    <a:pt x="305"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5"/>
            <p:cNvSpPr/>
            <p:nvPr/>
          </p:nvSpPr>
          <p:spPr>
            <a:xfrm>
              <a:off x="5503481" y="4352499"/>
              <a:ext cx="33611" cy="33611"/>
            </a:xfrm>
            <a:custGeom>
              <a:avLst/>
              <a:gdLst/>
              <a:ahLst/>
              <a:cxnLst/>
              <a:rect l="l" t="t" r="r" b="b"/>
              <a:pathLst>
                <a:path w="268" h="268" extrusionOk="0">
                  <a:moveTo>
                    <a:pt x="134" y="45"/>
                  </a:moveTo>
                  <a:cubicBezTo>
                    <a:pt x="190" y="45"/>
                    <a:pt x="223" y="90"/>
                    <a:pt x="223" y="134"/>
                  </a:cubicBezTo>
                  <a:cubicBezTo>
                    <a:pt x="223" y="190"/>
                    <a:pt x="190" y="223"/>
                    <a:pt x="134" y="223"/>
                  </a:cubicBezTo>
                  <a:cubicBezTo>
                    <a:pt x="89" y="223"/>
                    <a:pt x="45" y="190"/>
                    <a:pt x="45" y="134"/>
                  </a:cubicBezTo>
                  <a:cubicBezTo>
                    <a:pt x="45" y="90"/>
                    <a:pt x="89" y="45"/>
                    <a:pt x="134" y="45"/>
                  </a:cubicBezTo>
                  <a:close/>
                  <a:moveTo>
                    <a:pt x="134" y="1"/>
                  </a:moveTo>
                  <a:cubicBezTo>
                    <a:pt x="56" y="1"/>
                    <a:pt x="0" y="57"/>
                    <a:pt x="0" y="134"/>
                  </a:cubicBezTo>
                  <a:cubicBezTo>
                    <a:pt x="0" y="213"/>
                    <a:pt x="56" y="268"/>
                    <a:pt x="134" y="268"/>
                  </a:cubicBezTo>
                  <a:cubicBezTo>
                    <a:pt x="212" y="268"/>
                    <a:pt x="267" y="213"/>
                    <a:pt x="267" y="134"/>
                  </a:cubicBezTo>
                  <a:cubicBezTo>
                    <a:pt x="267"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5"/>
            <p:cNvSpPr/>
            <p:nvPr/>
          </p:nvSpPr>
          <p:spPr>
            <a:xfrm>
              <a:off x="5564934" y="4402790"/>
              <a:ext cx="33611" cy="35116"/>
            </a:xfrm>
            <a:custGeom>
              <a:avLst/>
              <a:gdLst/>
              <a:ahLst/>
              <a:cxnLst/>
              <a:rect l="l" t="t" r="r" b="b"/>
              <a:pathLst>
                <a:path w="268" h="280" extrusionOk="0">
                  <a:moveTo>
                    <a:pt x="134" y="45"/>
                  </a:moveTo>
                  <a:cubicBezTo>
                    <a:pt x="190" y="45"/>
                    <a:pt x="223" y="89"/>
                    <a:pt x="223" y="146"/>
                  </a:cubicBezTo>
                  <a:cubicBezTo>
                    <a:pt x="223" y="190"/>
                    <a:pt x="190" y="235"/>
                    <a:pt x="134" y="235"/>
                  </a:cubicBezTo>
                  <a:cubicBezTo>
                    <a:pt x="89" y="235"/>
                    <a:pt x="45" y="190"/>
                    <a:pt x="45" y="146"/>
                  </a:cubicBezTo>
                  <a:cubicBezTo>
                    <a:pt x="45" y="89"/>
                    <a:pt x="89" y="45"/>
                    <a:pt x="134" y="45"/>
                  </a:cubicBezTo>
                  <a:close/>
                  <a:moveTo>
                    <a:pt x="134" y="0"/>
                  </a:moveTo>
                  <a:cubicBezTo>
                    <a:pt x="67" y="0"/>
                    <a:pt x="0" y="67"/>
                    <a:pt x="0" y="146"/>
                  </a:cubicBezTo>
                  <a:cubicBezTo>
                    <a:pt x="0" y="212"/>
                    <a:pt x="67" y="279"/>
                    <a:pt x="134" y="279"/>
                  </a:cubicBezTo>
                  <a:cubicBezTo>
                    <a:pt x="212" y="279"/>
                    <a:pt x="267" y="212"/>
                    <a:pt x="267" y="146"/>
                  </a:cubicBezTo>
                  <a:cubicBezTo>
                    <a:pt x="267" y="67"/>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5"/>
            <p:cNvSpPr/>
            <p:nvPr/>
          </p:nvSpPr>
          <p:spPr>
            <a:xfrm>
              <a:off x="5518907" y="4284901"/>
              <a:ext cx="132689" cy="123534"/>
            </a:xfrm>
            <a:custGeom>
              <a:avLst/>
              <a:gdLst/>
              <a:ahLst/>
              <a:cxnLst/>
              <a:rect l="l" t="t" r="r" b="b"/>
              <a:pathLst>
                <a:path w="1058" h="985" extrusionOk="0">
                  <a:moveTo>
                    <a:pt x="956" y="0"/>
                  </a:moveTo>
                  <a:cubicBezTo>
                    <a:pt x="745" y="0"/>
                    <a:pt x="174" y="61"/>
                    <a:pt x="11" y="551"/>
                  </a:cubicBezTo>
                  <a:cubicBezTo>
                    <a:pt x="0" y="562"/>
                    <a:pt x="11" y="584"/>
                    <a:pt x="22" y="584"/>
                  </a:cubicBezTo>
                  <a:cubicBezTo>
                    <a:pt x="33" y="584"/>
                    <a:pt x="45" y="584"/>
                    <a:pt x="55" y="574"/>
                  </a:cubicBezTo>
                  <a:cubicBezTo>
                    <a:pt x="189" y="151"/>
                    <a:pt x="646" y="61"/>
                    <a:pt x="891" y="50"/>
                  </a:cubicBezTo>
                  <a:lnTo>
                    <a:pt x="891" y="50"/>
                  </a:lnTo>
                  <a:cubicBezTo>
                    <a:pt x="768" y="94"/>
                    <a:pt x="601" y="195"/>
                    <a:pt x="501" y="373"/>
                  </a:cubicBezTo>
                  <a:cubicBezTo>
                    <a:pt x="401" y="540"/>
                    <a:pt x="389" y="740"/>
                    <a:pt x="468" y="974"/>
                  </a:cubicBezTo>
                  <a:cubicBezTo>
                    <a:pt x="468" y="985"/>
                    <a:pt x="478" y="985"/>
                    <a:pt x="490" y="985"/>
                  </a:cubicBezTo>
                  <a:cubicBezTo>
                    <a:pt x="512" y="985"/>
                    <a:pt x="512" y="974"/>
                    <a:pt x="512" y="963"/>
                  </a:cubicBezTo>
                  <a:cubicBezTo>
                    <a:pt x="434" y="740"/>
                    <a:pt x="445" y="551"/>
                    <a:pt x="535" y="395"/>
                  </a:cubicBezTo>
                  <a:cubicBezTo>
                    <a:pt x="690" y="128"/>
                    <a:pt x="1035" y="50"/>
                    <a:pt x="1047" y="50"/>
                  </a:cubicBezTo>
                  <a:cubicBezTo>
                    <a:pt x="1057" y="39"/>
                    <a:pt x="1057" y="28"/>
                    <a:pt x="1057" y="17"/>
                  </a:cubicBezTo>
                  <a:cubicBezTo>
                    <a:pt x="1057" y="5"/>
                    <a:pt x="1047" y="5"/>
                    <a:pt x="1035" y="5"/>
                  </a:cubicBezTo>
                  <a:cubicBezTo>
                    <a:pt x="1033" y="3"/>
                    <a:pt x="1004"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5"/>
            <p:cNvSpPr/>
            <p:nvPr/>
          </p:nvSpPr>
          <p:spPr>
            <a:xfrm>
              <a:off x="6497388" y="3478608"/>
              <a:ext cx="118893" cy="495765"/>
            </a:xfrm>
            <a:custGeom>
              <a:avLst/>
              <a:gdLst/>
              <a:ahLst/>
              <a:cxnLst/>
              <a:rect l="l" t="t" r="r" b="b"/>
              <a:pathLst>
                <a:path w="948" h="3953" extrusionOk="0">
                  <a:moveTo>
                    <a:pt x="346" y="1"/>
                  </a:moveTo>
                  <a:cubicBezTo>
                    <a:pt x="213" y="12"/>
                    <a:pt x="90" y="101"/>
                    <a:pt x="45" y="223"/>
                  </a:cubicBezTo>
                  <a:cubicBezTo>
                    <a:pt x="1" y="324"/>
                    <a:pt x="23" y="424"/>
                    <a:pt x="112" y="502"/>
                  </a:cubicBezTo>
                  <a:cubicBezTo>
                    <a:pt x="185" y="582"/>
                    <a:pt x="248" y="605"/>
                    <a:pt x="299" y="605"/>
                  </a:cubicBezTo>
                  <a:cubicBezTo>
                    <a:pt x="326" y="605"/>
                    <a:pt x="349" y="599"/>
                    <a:pt x="368" y="591"/>
                  </a:cubicBezTo>
                  <a:cubicBezTo>
                    <a:pt x="446" y="557"/>
                    <a:pt x="480" y="480"/>
                    <a:pt x="468" y="401"/>
                  </a:cubicBezTo>
                  <a:cubicBezTo>
                    <a:pt x="468" y="346"/>
                    <a:pt x="446" y="312"/>
                    <a:pt x="401" y="290"/>
                  </a:cubicBezTo>
                  <a:cubicBezTo>
                    <a:pt x="379" y="290"/>
                    <a:pt x="368" y="302"/>
                    <a:pt x="368" y="312"/>
                  </a:cubicBezTo>
                  <a:cubicBezTo>
                    <a:pt x="368" y="324"/>
                    <a:pt x="368" y="335"/>
                    <a:pt x="379" y="335"/>
                  </a:cubicBezTo>
                  <a:cubicBezTo>
                    <a:pt x="424" y="346"/>
                    <a:pt x="424" y="391"/>
                    <a:pt x="424" y="413"/>
                  </a:cubicBezTo>
                  <a:cubicBezTo>
                    <a:pt x="424" y="457"/>
                    <a:pt x="401" y="524"/>
                    <a:pt x="346" y="557"/>
                  </a:cubicBezTo>
                  <a:cubicBezTo>
                    <a:pt x="335" y="562"/>
                    <a:pt x="323" y="564"/>
                    <a:pt x="310" y="564"/>
                  </a:cubicBezTo>
                  <a:cubicBezTo>
                    <a:pt x="262" y="564"/>
                    <a:pt x="205" y="530"/>
                    <a:pt x="134" y="468"/>
                  </a:cubicBezTo>
                  <a:cubicBezTo>
                    <a:pt x="67" y="401"/>
                    <a:pt x="57" y="324"/>
                    <a:pt x="79" y="235"/>
                  </a:cubicBezTo>
                  <a:cubicBezTo>
                    <a:pt x="124" y="134"/>
                    <a:pt x="235" y="57"/>
                    <a:pt x="346" y="45"/>
                  </a:cubicBezTo>
                  <a:cubicBezTo>
                    <a:pt x="354" y="44"/>
                    <a:pt x="362" y="44"/>
                    <a:pt x="369" y="44"/>
                  </a:cubicBezTo>
                  <a:cubicBezTo>
                    <a:pt x="471" y="44"/>
                    <a:pt x="562" y="110"/>
                    <a:pt x="624" y="235"/>
                  </a:cubicBezTo>
                  <a:cubicBezTo>
                    <a:pt x="880" y="702"/>
                    <a:pt x="112" y="1771"/>
                    <a:pt x="101" y="1782"/>
                  </a:cubicBezTo>
                  <a:lnTo>
                    <a:pt x="101" y="1804"/>
                  </a:lnTo>
                  <a:cubicBezTo>
                    <a:pt x="112" y="1815"/>
                    <a:pt x="124" y="1815"/>
                    <a:pt x="134" y="1815"/>
                  </a:cubicBezTo>
                  <a:lnTo>
                    <a:pt x="780" y="1626"/>
                  </a:lnTo>
                  <a:cubicBezTo>
                    <a:pt x="903" y="1737"/>
                    <a:pt x="903" y="1971"/>
                    <a:pt x="903" y="1982"/>
                  </a:cubicBezTo>
                  <a:cubicBezTo>
                    <a:pt x="903" y="1982"/>
                    <a:pt x="903" y="2227"/>
                    <a:pt x="780" y="2327"/>
                  </a:cubicBezTo>
                  <a:lnTo>
                    <a:pt x="134" y="2138"/>
                  </a:lnTo>
                  <a:cubicBezTo>
                    <a:pt x="124" y="2138"/>
                    <a:pt x="112" y="2149"/>
                    <a:pt x="101" y="2149"/>
                  </a:cubicBezTo>
                  <a:lnTo>
                    <a:pt x="101" y="2182"/>
                  </a:lnTo>
                  <a:cubicBezTo>
                    <a:pt x="112" y="2194"/>
                    <a:pt x="880" y="3251"/>
                    <a:pt x="624" y="3730"/>
                  </a:cubicBezTo>
                  <a:cubicBezTo>
                    <a:pt x="562" y="3843"/>
                    <a:pt x="471" y="3909"/>
                    <a:pt x="369" y="3909"/>
                  </a:cubicBezTo>
                  <a:cubicBezTo>
                    <a:pt x="362" y="3909"/>
                    <a:pt x="354" y="3909"/>
                    <a:pt x="346" y="3908"/>
                  </a:cubicBezTo>
                  <a:cubicBezTo>
                    <a:pt x="235" y="3908"/>
                    <a:pt x="124" y="3819"/>
                    <a:pt x="79" y="3718"/>
                  </a:cubicBezTo>
                  <a:cubicBezTo>
                    <a:pt x="57" y="3641"/>
                    <a:pt x="67" y="3552"/>
                    <a:pt x="134" y="3485"/>
                  </a:cubicBezTo>
                  <a:cubicBezTo>
                    <a:pt x="202" y="3426"/>
                    <a:pt x="256" y="3399"/>
                    <a:pt x="303" y="3399"/>
                  </a:cubicBezTo>
                  <a:cubicBezTo>
                    <a:pt x="318" y="3399"/>
                    <a:pt x="333" y="3401"/>
                    <a:pt x="346" y="3407"/>
                  </a:cubicBezTo>
                  <a:cubicBezTo>
                    <a:pt x="401" y="3429"/>
                    <a:pt x="424" y="3496"/>
                    <a:pt x="424" y="3552"/>
                  </a:cubicBezTo>
                  <a:cubicBezTo>
                    <a:pt x="424" y="3563"/>
                    <a:pt x="424" y="3607"/>
                    <a:pt x="379" y="3619"/>
                  </a:cubicBezTo>
                  <a:cubicBezTo>
                    <a:pt x="368" y="3619"/>
                    <a:pt x="368" y="3629"/>
                    <a:pt x="368" y="3652"/>
                  </a:cubicBezTo>
                  <a:cubicBezTo>
                    <a:pt x="368" y="3663"/>
                    <a:pt x="379" y="3663"/>
                    <a:pt x="401" y="3663"/>
                  </a:cubicBezTo>
                  <a:cubicBezTo>
                    <a:pt x="446" y="3652"/>
                    <a:pt x="468" y="3607"/>
                    <a:pt x="468" y="3552"/>
                  </a:cubicBezTo>
                  <a:cubicBezTo>
                    <a:pt x="480" y="3485"/>
                    <a:pt x="446" y="3396"/>
                    <a:pt x="368" y="3362"/>
                  </a:cubicBezTo>
                  <a:cubicBezTo>
                    <a:pt x="351" y="3355"/>
                    <a:pt x="331" y="3351"/>
                    <a:pt x="307" y="3351"/>
                  </a:cubicBezTo>
                  <a:cubicBezTo>
                    <a:pt x="255" y="3351"/>
                    <a:pt x="189" y="3374"/>
                    <a:pt x="112" y="3451"/>
                  </a:cubicBezTo>
                  <a:cubicBezTo>
                    <a:pt x="23" y="3540"/>
                    <a:pt x="1" y="3641"/>
                    <a:pt x="45" y="3741"/>
                  </a:cubicBezTo>
                  <a:cubicBezTo>
                    <a:pt x="90" y="3852"/>
                    <a:pt x="213" y="3953"/>
                    <a:pt x="346" y="3953"/>
                  </a:cubicBezTo>
                  <a:lnTo>
                    <a:pt x="368" y="3953"/>
                  </a:lnTo>
                  <a:cubicBezTo>
                    <a:pt x="446" y="3953"/>
                    <a:pt x="579" y="3930"/>
                    <a:pt x="669" y="3752"/>
                  </a:cubicBezTo>
                  <a:cubicBezTo>
                    <a:pt x="903" y="3307"/>
                    <a:pt x="335" y="2427"/>
                    <a:pt x="179" y="2205"/>
                  </a:cubicBezTo>
                  <a:lnTo>
                    <a:pt x="179" y="2205"/>
                  </a:lnTo>
                  <a:lnTo>
                    <a:pt x="780" y="2372"/>
                  </a:lnTo>
                  <a:lnTo>
                    <a:pt x="802" y="2372"/>
                  </a:lnTo>
                  <a:cubicBezTo>
                    <a:pt x="947" y="2261"/>
                    <a:pt x="947" y="1994"/>
                    <a:pt x="947" y="1982"/>
                  </a:cubicBezTo>
                  <a:cubicBezTo>
                    <a:pt x="947" y="1971"/>
                    <a:pt x="947" y="1704"/>
                    <a:pt x="802" y="1581"/>
                  </a:cubicBezTo>
                  <a:lnTo>
                    <a:pt x="780" y="1581"/>
                  </a:lnTo>
                  <a:lnTo>
                    <a:pt x="179" y="1749"/>
                  </a:lnTo>
                  <a:cubicBezTo>
                    <a:pt x="335" y="1526"/>
                    <a:pt x="903" y="646"/>
                    <a:pt x="669" y="213"/>
                  </a:cubicBezTo>
                  <a:cubicBezTo>
                    <a:pt x="569" y="12"/>
                    <a:pt x="424"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5"/>
            <p:cNvSpPr/>
            <p:nvPr/>
          </p:nvSpPr>
          <p:spPr>
            <a:xfrm>
              <a:off x="6505791" y="3688929"/>
              <a:ext cx="135574" cy="77381"/>
            </a:xfrm>
            <a:custGeom>
              <a:avLst/>
              <a:gdLst/>
              <a:ahLst/>
              <a:cxnLst/>
              <a:rect l="l" t="t" r="r" b="b"/>
              <a:pathLst>
                <a:path w="1081" h="617" extrusionOk="0">
                  <a:moveTo>
                    <a:pt x="980" y="49"/>
                  </a:moveTo>
                  <a:cubicBezTo>
                    <a:pt x="992" y="82"/>
                    <a:pt x="1036" y="183"/>
                    <a:pt x="1036" y="305"/>
                  </a:cubicBezTo>
                  <a:cubicBezTo>
                    <a:pt x="1036" y="416"/>
                    <a:pt x="992" y="517"/>
                    <a:pt x="980" y="561"/>
                  </a:cubicBezTo>
                  <a:lnTo>
                    <a:pt x="112" y="305"/>
                  </a:lnTo>
                  <a:lnTo>
                    <a:pt x="980" y="49"/>
                  </a:lnTo>
                  <a:close/>
                  <a:moveTo>
                    <a:pt x="990" y="0"/>
                  </a:moveTo>
                  <a:cubicBezTo>
                    <a:pt x="987" y="0"/>
                    <a:pt x="983" y="1"/>
                    <a:pt x="980" y="5"/>
                  </a:cubicBezTo>
                  <a:lnTo>
                    <a:pt x="23" y="283"/>
                  </a:lnTo>
                  <a:cubicBezTo>
                    <a:pt x="12" y="283"/>
                    <a:pt x="0" y="294"/>
                    <a:pt x="0" y="305"/>
                  </a:cubicBezTo>
                  <a:cubicBezTo>
                    <a:pt x="0" y="317"/>
                    <a:pt x="12" y="317"/>
                    <a:pt x="23" y="327"/>
                  </a:cubicBezTo>
                  <a:lnTo>
                    <a:pt x="980" y="617"/>
                  </a:lnTo>
                  <a:lnTo>
                    <a:pt x="992" y="617"/>
                  </a:lnTo>
                  <a:cubicBezTo>
                    <a:pt x="1002" y="617"/>
                    <a:pt x="1002" y="606"/>
                    <a:pt x="1014" y="606"/>
                  </a:cubicBezTo>
                  <a:cubicBezTo>
                    <a:pt x="1014" y="594"/>
                    <a:pt x="1081" y="461"/>
                    <a:pt x="1081" y="305"/>
                  </a:cubicBezTo>
                  <a:cubicBezTo>
                    <a:pt x="1081" y="149"/>
                    <a:pt x="1014" y="16"/>
                    <a:pt x="1014" y="16"/>
                  </a:cubicBezTo>
                  <a:cubicBezTo>
                    <a:pt x="1006" y="8"/>
                    <a:pt x="998"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5"/>
            <p:cNvSpPr/>
            <p:nvPr/>
          </p:nvSpPr>
          <p:spPr>
            <a:xfrm>
              <a:off x="6505791" y="3573547"/>
              <a:ext cx="35116" cy="33611"/>
            </a:xfrm>
            <a:custGeom>
              <a:avLst/>
              <a:gdLst/>
              <a:ahLst/>
              <a:cxnLst/>
              <a:rect l="l" t="t" r="r" b="b"/>
              <a:pathLst>
                <a:path w="280" h="268" extrusionOk="0">
                  <a:moveTo>
                    <a:pt x="134" y="45"/>
                  </a:moveTo>
                  <a:cubicBezTo>
                    <a:pt x="190" y="45"/>
                    <a:pt x="223" y="79"/>
                    <a:pt x="223" y="134"/>
                  </a:cubicBezTo>
                  <a:cubicBezTo>
                    <a:pt x="223" y="179"/>
                    <a:pt x="190" y="223"/>
                    <a:pt x="134" y="223"/>
                  </a:cubicBezTo>
                  <a:cubicBezTo>
                    <a:pt x="89" y="223"/>
                    <a:pt x="45" y="179"/>
                    <a:pt x="45" y="134"/>
                  </a:cubicBezTo>
                  <a:cubicBezTo>
                    <a:pt x="45" y="79"/>
                    <a:pt x="89" y="45"/>
                    <a:pt x="134" y="45"/>
                  </a:cubicBezTo>
                  <a:close/>
                  <a:moveTo>
                    <a:pt x="134" y="1"/>
                  </a:moveTo>
                  <a:cubicBezTo>
                    <a:pt x="67" y="1"/>
                    <a:pt x="0" y="57"/>
                    <a:pt x="0" y="134"/>
                  </a:cubicBezTo>
                  <a:cubicBezTo>
                    <a:pt x="0" y="201"/>
                    <a:pt x="67" y="268"/>
                    <a:pt x="134" y="268"/>
                  </a:cubicBezTo>
                  <a:cubicBezTo>
                    <a:pt x="212" y="268"/>
                    <a:pt x="279" y="201"/>
                    <a:pt x="279" y="134"/>
                  </a:cubicBezTo>
                  <a:cubicBezTo>
                    <a:pt x="279" y="5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5"/>
            <p:cNvSpPr/>
            <p:nvPr/>
          </p:nvSpPr>
          <p:spPr>
            <a:xfrm>
              <a:off x="6563105" y="3612552"/>
              <a:ext cx="65592" cy="51922"/>
            </a:xfrm>
            <a:custGeom>
              <a:avLst/>
              <a:gdLst/>
              <a:ahLst/>
              <a:cxnLst/>
              <a:rect l="l" t="t" r="r" b="b"/>
              <a:pathLst>
                <a:path w="523" h="414" extrusionOk="0">
                  <a:moveTo>
                    <a:pt x="433" y="44"/>
                  </a:moveTo>
                  <a:cubicBezTo>
                    <a:pt x="450" y="44"/>
                    <a:pt x="462" y="48"/>
                    <a:pt x="468" y="57"/>
                  </a:cubicBezTo>
                  <a:cubicBezTo>
                    <a:pt x="478" y="80"/>
                    <a:pt x="478" y="102"/>
                    <a:pt x="456" y="146"/>
                  </a:cubicBezTo>
                  <a:cubicBezTo>
                    <a:pt x="423" y="191"/>
                    <a:pt x="389" y="235"/>
                    <a:pt x="334" y="280"/>
                  </a:cubicBezTo>
                  <a:cubicBezTo>
                    <a:pt x="252" y="337"/>
                    <a:pt x="170" y="370"/>
                    <a:pt x="124" y="370"/>
                  </a:cubicBezTo>
                  <a:cubicBezTo>
                    <a:pt x="107" y="370"/>
                    <a:pt x="95" y="366"/>
                    <a:pt x="89" y="357"/>
                  </a:cubicBezTo>
                  <a:cubicBezTo>
                    <a:pt x="55" y="324"/>
                    <a:pt x="112" y="224"/>
                    <a:pt x="223" y="135"/>
                  </a:cubicBezTo>
                  <a:cubicBezTo>
                    <a:pt x="305" y="78"/>
                    <a:pt x="387" y="44"/>
                    <a:pt x="433" y="44"/>
                  </a:cubicBezTo>
                  <a:close/>
                  <a:moveTo>
                    <a:pt x="424" y="0"/>
                  </a:moveTo>
                  <a:cubicBezTo>
                    <a:pt x="361" y="0"/>
                    <a:pt x="275" y="37"/>
                    <a:pt x="189" y="102"/>
                  </a:cubicBezTo>
                  <a:cubicBezTo>
                    <a:pt x="67" y="202"/>
                    <a:pt x="0" y="324"/>
                    <a:pt x="45" y="380"/>
                  </a:cubicBezTo>
                  <a:cubicBezTo>
                    <a:pt x="67" y="402"/>
                    <a:pt x="89" y="413"/>
                    <a:pt x="122" y="413"/>
                  </a:cubicBezTo>
                  <a:cubicBezTo>
                    <a:pt x="189" y="413"/>
                    <a:pt x="278" y="380"/>
                    <a:pt x="356" y="313"/>
                  </a:cubicBezTo>
                  <a:cubicBezTo>
                    <a:pt x="412" y="268"/>
                    <a:pt x="468" y="213"/>
                    <a:pt x="490" y="169"/>
                  </a:cubicBezTo>
                  <a:cubicBezTo>
                    <a:pt x="523" y="112"/>
                    <a:pt x="523" y="57"/>
                    <a:pt x="501" y="35"/>
                  </a:cubicBezTo>
                  <a:cubicBezTo>
                    <a:pt x="485" y="11"/>
                    <a:pt x="458"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5"/>
            <p:cNvSpPr/>
            <p:nvPr/>
          </p:nvSpPr>
          <p:spPr>
            <a:xfrm>
              <a:off x="6565864" y="3787756"/>
              <a:ext cx="65717" cy="52549"/>
            </a:xfrm>
            <a:custGeom>
              <a:avLst/>
              <a:gdLst/>
              <a:ahLst/>
              <a:cxnLst/>
              <a:rect l="l" t="t" r="r" b="b"/>
              <a:pathLst>
                <a:path w="524" h="419" extrusionOk="0">
                  <a:moveTo>
                    <a:pt x="100" y="41"/>
                  </a:moveTo>
                  <a:cubicBezTo>
                    <a:pt x="112" y="41"/>
                    <a:pt x="134" y="51"/>
                    <a:pt x="145" y="51"/>
                  </a:cubicBezTo>
                  <a:cubicBezTo>
                    <a:pt x="201" y="63"/>
                    <a:pt x="256" y="96"/>
                    <a:pt x="312" y="140"/>
                  </a:cubicBezTo>
                  <a:cubicBezTo>
                    <a:pt x="424" y="219"/>
                    <a:pt x="468" y="318"/>
                    <a:pt x="446" y="352"/>
                  </a:cubicBezTo>
                  <a:cubicBezTo>
                    <a:pt x="439" y="365"/>
                    <a:pt x="425" y="371"/>
                    <a:pt x="406" y="371"/>
                  </a:cubicBezTo>
                  <a:cubicBezTo>
                    <a:pt x="392" y="371"/>
                    <a:pt x="375" y="368"/>
                    <a:pt x="357" y="363"/>
                  </a:cubicBezTo>
                  <a:cubicBezTo>
                    <a:pt x="312" y="352"/>
                    <a:pt x="256" y="318"/>
                    <a:pt x="201" y="274"/>
                  </a:cubicBezTo>
                  <a:cubicBezTo>
                    <a:pt x="145" y="241"/>
                    <a:pt x="100" y="185"/>
                    <a:pt x="78" y="140"/>
                  </a:cubicBezTo>
                  <a:cubicBezTo>
                    <a:pt x="56" y="107"/>
                    <a:pt x="56" y="73"/>
                    <a:pt x="67" y="63"/>
                  </a:cubicBezTo>
                  <a:cubicBezTo>
                    <a:pt x="67" y="51"/>
                    <a:pt x="90" y="41"/>
                    <a:pt x="100" y="41"/>
                  </a:cubicBezTo>
                  <a:close/>
                  <a:moveTo>
                    <a:pt x="100" y="0"/>
                  </a:moveTo>
                  <a:cubicBezTo>
                    <a:pt x="69" y="0"/>
                    <a:pt x="44" y="8"/>
                    <a:pt x="23" y="29"/>
                  </a:cubicBezTo>
                  <a:cubicBezTo>
                    <a:pt x="1" y="63"/>
                    <a:pt x="11" y="107"/>
                    <a:pt x="33" y="163"/>
                  </a:cubicBezTo>
                  <a:cubicBezTo>
                    <a:pt x="67" y="219"/>
                    <a:pt x="112" y="274"/>
                    <a:pt x="167" y="318"/>
                  </a:cubicBezTo>
                  <a:cubicBezTo>
                    <a:pt x="234" y="363"/>
                    <a:pt x="290" y="397"/>
                    <a:pt x="345" y="407"/>
                  </a:cubicBezTo>
                  <a:cubicBezTo>
                    <a:pt x="367" y="407"/>
                    <a:pt x="390" y="419"/>
                    <a:pt x="401" y="419"/>
                  </a:cubicBezTo>
                  <a:cubicBezTo>
                    <a:pt x="434" y="419"/>
                    <a:pt x="468" y="407"/>
                    <a:pt x="479" y="385"/>
                  </a:cubicBezTo>
                  <a:cubicBezTo>
                    <a:pt x="523" y="318"/>
                    <a:pt x="468" y="196"/>
                    <a:pt x="334" y="96"/>
                  </a:cubicBezTo>
                  <a:cubicBezTo>
                    <a:pt x="278" y="51"/>
                    <a:pt x="212" y="18"/>
                    <a:pt x="156" y="7"/>
                  </a:cubicBezTo>
                  <a:cubicBezTo>
                    <a:pt x="136" y="3"/>
                    <a:pt x="117"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5"/>
            <p:cNvSpPr/>
            <p:nvPr/>
          </p:nvSpPr>
          <p:spPr>
            <a:xfrm>
              <a:off x="6505791" y="3845823"/>
              <a:ext cx="35116" cy="34991"/>
            </a:xfrm>
            <a:custGeom>
              <a:avLst/>
              <a:gdLst/>
              <a:ahLst/>
              <a:cxnLst/>
              <a:rect l="l" t="t" r="r" b="b"/>
              <a:pathLst>
                <a:path w="280" h="279" extrusionOk="0">
                  <a:moveTo>
                    <a:pt x="134" y="56"/>
                  </a:moveTo>
                  <a:cubicBezTo>
                    <a:pt x="190" y="56"/>
                    <a:pt x="223" y="90"/>
                    <a:pt x="223" y="145"/>
                  </a:cubicBezTo>
                  <a:cubicBezTo>
                    <a:pt x="223" y="189"/>
                    <a:pt x="190" y="234"/>
                    <a:pt x="134" y="234"/>
                  </a:cubicBezTo>
                  <a:cubicBezTo>
                    <a:pt x="89" y="234"/>
                    <a:pt x="45" y="189"/>
                    <a:pt x="45" y="145"/>
                  </a:cubicBezTo>
                  <a:cubicBezTo>
                    <a:pt x="45" y="90"/>
                    <a:pt x="89" y="56"/>
                    <a:pt x="134" y="56"/>
                  </a:cubicBezTo>
                  <a:close/>
                  <a:moveTo>
                    <a:pt x="134" y="1"/>
                  </a:moveTo>
                  <a:cubicBezTo>
                    <a:pt x="67" y="1"/>
                    <a:pt x="0" y="67"/>
                    <a:pt x="0" y="145"/>
                  </a:cubicBezTo>
                  <a:cubicBezTo>
                    <a:pt x="0" y="212"/>
                    <a:pt x="67" y="278"/>
                    <a:pt x="134" y="278"/>
                  </a:cubicBezTo>
                  <a:cubicBezTo>
                    <a:pt x="212" y="278"/>
                    <a:pt x="279" y="212"/>
                    <a:pt x="279" y="145"/>
                  </a:cubicBezTo>
                  <a:cubicBezTo>
                    <a:pt x="279"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5"/>
            <p:cNvSpPr/>
            <p:nvPr/>
          </p:nvSpPr>
          <p:spPr>
            <a:xfrm>
              <a:off x="6649641" y="3710375"/>
              <a:ext cx="34991" cy="33611"/>
            </a:xfrm>
            <a:custGeom>
              <a:avLst/>
              <a:gdLst/>
              <a:ahLst/>
              <a:cxnLst/>
              <a:rect l="l" t="t" r="r" b="b"/>
              <a:pathLst>
                <a:path w="279" h="268" extrusionOk="0">
                  <a:moveTo>
                    <a:pt x="134" y="45"/>
                  </a:moveTo>
                  <a:cubicBezTo>
                    <a:pt x="189" y="45"/>
                    <a:pt x="223" y="89"/>
                    <a:pt x="223" y="134"/>
                  </a:cubicBezTo>
                  <a:cubicBezTo>
                    <a:pt x="223" y="190"/>
                    <a:pt x="189" y="223"/>
                    <a:pt x="134" y="223"/>
                  </a:cubicBezTo>
                  <a:cubicBezTo>
                    <a:pt x="89" y="223"/>
                    <a:pt x="45" y="190"/>
                    <a:pt x="45" y="134"/>
                  </a:cubicBezTo>
                  <a:cubicBezTo>
                    <a:pt x="45" y="89"/>
                    <a:pt x="89" y="45"/>
                    <a:pt x="134" y="45"/>
                  </a:cubicBezTo>
                  <a:close/>
                  <a:moveTo>
                    <a:pt x="134" y="0"/>
                  </a:moveTo>
                  <a:cubicBezTo>
                    <a:pt x="67" y="0"/>
                    <a:pt x="0" y="56"/>
                    <a:pt x="0" y="134"/>
                  </a:cubicBezTo>
                  <a:cubicBezTo>
                    <a:pt x="0" y="212"/>
                    <a:pt x="67" y="268"/>
                    <a:pt x="134" y="268"/>
                  </a:cubicBezTo>
                  <a:cubicBezTo>
                    <a:pt x="211" y="268"/>
                    <a:pt x="278" y="212"/>
                    <a:pt x="278" y="134"/>
                  </a:cubicBezTo>
                  <a:cubicBezTo>
                    <a:pt x="278"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5"/>
            <p:cNvSpPr/>
            <p:nvPr/>
          </p:nvSpPr>
          <p:spPr>
            <a:xfrm>
              <a:off x="6510055" y="3629357"/>
              <a:ext cx="16806" cy="77005"/>
            </a:xfrm>
            <a:custGeom>
              <a:avLst/>
              <a:gdLst/>
              <a:ahLst/>
              <a:cxnLst/>
              <a:rect l="l" t="t" r="r" b="b"/>
              <a:pathLst>
                <a:path w="134" h="614" extrusionOk="0">
                  <a:moveTo>
                    <a:pt x="112" y="1"/>
                  </a:moveTo>
                  <a:cubicBezTo>
                    <a:pt x="100" y="1"/>
                    <a:pt x="89" y="12"/>
                    <a:pt x="78" y="23"/>
                  </a:cubicBezTo>
                  <a:lnTo>
                    <a:pt x="0" y="591"/>
                  </a:lnTo>
                  <a:cubicBezTo>
                    <a:pt x="0" y="602"/>
                    <a:pt x="11" y="613"/>
                    <a:pt x="23" y="613"/>
                  </a:cubicBezTo>
                  <a:cubicBezTo>
                    <a:pt x="33" y="613"/>
                    <a:pt x="45" y="602"/>
                    <a:pt x="45" y="591"/>
                  </a:cubicBezTo>
                  <a:lnTo>
                    <a:pt x="122" y="23"/>
                  </a:lnTo>
                  <a:cubicBezTo>
                    <a:pt x="134" y="12"/>
                    <a:pt x="12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5"/>
            <p:cNvSpPr/>
            <p:nvPr/>
          </p:nvSpPr>
          <p:spPr>
            <a:xfrm>
              <a:off x="6510055" y="3747498"/>
              <a:ext cx="16806" cy="77506"/>
            </a:xfrm>
            <a:custGeom>
              <a:avLst/>
              <a:gdLst/>
              <a:ahLst/>
              <a:cxnLst/>
              <a:rect l="l" t="t" r="r" b="b"/>
              <a:pathLst>
                <a:path w="134" h="618" extrusionOk="0">
                  <a:moveTo>
                    <a:pt x="32" y="1"/>
                  </a:moveTo>
                  <a:cubicBezTo>
                    <a:pt x="29" y="1"/>
                    <a:pt x="26" y="2"/>
                    <a:pt x="23" y="5"/>
                  </a:cubicBezTo>
                  <a:cubicBezTo>
                    <a:pt x="11" y="5"/>
                    <a:pt x="0" y="16"/>
                    <a:pt x="0" y="28"/>
                  </a:cubicBezTo>
                  <a:lnTo>
                    <a:pt x="78" y="595"/>
                  </a:lnTo>
                  <a:cubicBezTo>
                    <a:pt x="89" y="606"/>
                    <a:pt x="89" y="617"/>
                    <a:pt x="100" y="617"/>
                  </a:cubicBezTo>
                  <a:lnTo>
                    <a:pt x="112" y="617"/>
                  </a:lnTo>
                  <a:cubicBezTo>
                    <a:pt x="122" y="606"/>
                    <a:pt x="134" y="595"/>
                    <a:pt x="122" y="584"/>
                  </a:cubicBezTo>
                  <a:lnTo>
                    <a:pt x="45" y="16"/>
                  </a:lnTo>
                  <a:cubicBezTo>
                    <a:pt x="45" y="8"/>
                    <a:pt x="39"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5"/>
            <p:cNvSpPr/>
            <p:nvPr/>
          </p:nvSpPr>
          <p:spPr>
            <a:xfrm>
              <a:off x="6519712" y="3374012"/>
              <a:ext cx="35116" cy="34991"/>
            </a:xfrm>
            <a:custGeom>
              <a:avLst/>
              <a:gdLst/>
              <a:ahLst/>
              <a:cxnLst/>
              <a:rect l="l" t="t" r="r" b="b"/>
              <a:pathLst>
                <a:path w="280" h="279" extrusionOk="0">
                  <a:moveTo>
                    <a:pt x="146" y="45"/>
                  </a:moveTo>
                  <a:cubicBezTo>
                    <a:pt x="190" y="45"/>
                    <a:pt x="235" y="89"/>
                    <a:pt x="235" y="134"/>
                  </a:cubicBezTo>
                  <a:cubicBezTo>
                    <a:pt x="235" y="189"/>
                    <a:pt x="190" y="234"/>
                    <a:pt x="146" y="234"/>
                  </a:cubicBezTo>
                  <a:cubicBezTo>
                    <a:pt x="90" y="234"/>
                    <a:pt x="45" y="189"/>
                    <a:pt x="45" y="134"/>
                  </a:cubicBezTo>
                  <a:cubicBezTo>
                    <a:pt x="45" y="89"/>
                    <a:pt x="90" y="45"/>
                    <a:pt x="146" y="45"/>
                  </a:cubicBezTo>
                  <a:close/>
                  <a:moveTo>
                    <a:pt x="146" y="0"/>
                  </a:moveTo>
                  <a:cubicBezTo>
                    <a:pt x="68" y="0"/>
                    <a:pt x="1" y="67"/>
                    <a:pt x="1" y="134"/>
                  </a:cubicBezTo>
                  <a:cubicBezTo>
                    <a:pt x="1" y="211"/>
                    <a:pt x="68" y="278"/>
                    <a:pt x="146" y="278"/>
                  </a:cubicBezTo>
                  <a:cubicBezTo>
                    <a:pt x="213" y="278"/>
                    <a:pt x="279" y="211"/>
                    <a:pt x="279" y="134"/>
                  </a:cubicBezTo>
                  <a:cubicBezTo>
                    <a:pt x="279" y="67"/>
                    <a:pt x="213" y="0"/>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5"/>
            <p:cNvSpPr/>
            <p:nvPr/>
          </p:nvSpPr>
          <p:spPr>
            <a:xfrm>
              <a:off x="6571508" y="3436720"/>
              <a:ext cx="33611" cy="33611"/>
            </a:xfrm>
            <a:custGeom>
              <a:avLst/>
              <a:gdLst/>
              <a:ahLst/>
              <a:cxnLst/>
              <a:rect l="l" t="t" r="r" b="b"/>
              <a:pathLst>
                <a:path w="268" h="268" extrusionOk="0">
                  <a:moveTo>
                    <a:pt x="134" y="45"/>
                  </a:moveTo>
                  <a:cubicBezTo>
                    <a:pt x="178" y="45"/>
                    <a:pt x="223" y="79"/>
                    <a:pt x="223" y="134"/>
                  </a:cubicBezTo>
                  <a:cubicBezTo>
                    <a:pt x="223" y="179"/>
                    <a:pt x="178" y="223"/>
                    <a:pt x="134" y="223"/>
                  </a:cubicBezTo>
                  <a:cubicBezTo>
                    <a:pt x="89" y="223"/>
                    <a:pt x="45" y="179"/>
                    <a:pt x="45" y="134"/>
                  </a:cubicBezTo>
                  <a:cubicBezTo>
                    <a:pt x="45" y="79"/>
                    <a:pt x="89" y="45"/>
                    <a:pt x="134" y="45"/>
                  </a:cubicBezTo>
                  <a:close/>
                  <a:moveTo>
                    <a:pt x="134" y="1"/>
                  </a:moveTo>
                  <a:cubicBezTo>
                    <a:pt x="55" y="1"/>
                    <a:pt x="0" y="57"/>
                    <a:pt x="0" y="134"/>
                  </a:cubicBezTo>
                  <a:cubicBezTo>
                    <a:pt x="0" y="201"/>
                    <a:pt x="55" y="268"/>
                    <a:pt x="134" y="268"/>
                  </a:cubicBezTo>
                  <a:cubicBezTo>
                    <a:pt x="211" y="268"/>
                    <a:pt x="267" y="201"/>
                    <a:pt x="267" y="134"/>
                  </a:cubicBezTo>
                  <a:cubicBezTo>
                    <a:pt x="267"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5"/>
            <p:cNvSpPr/>
            <p:nvPr/>
          </p:nvSpPr>
          <p:spPr>
            <a:xfrm>
              <a:off x="6447097" y="3390693"/>
              <a:ext cx="130055" cy="132689"/>
            </a:xfrm>
            <a:custGeom>
              <a:avLst/>
              <a:gdLst/>
              <a:ahLst/>
              <a:cxnLst/>
              <a:rect l="l" t="t" r="r" b="b"/>
              <a:pathLst>
                <a:path w="1037" h="1058" extrusionOk="0">
                  <a:moveTo>
                    <a:pt x="602" y="1"/>
                  </a:moveTo>
                  <a:cubicBezTo>
                    <a:pt x="1" y="201"/>
                    <a:pt x="45" y="1025"/>
                    <a:pt x="45" y="1036"/>
                  </a:cubicBezTo>
                  <a:cubicBezTo>
                    <a:pt x="45" y="1047"/>
                    <a:pt x="57" y="1047"/>
                    <a:pt x="68" y="1058"/>
                  </a:cubicBezTo>
                  <a:cubicBezTo>
                    <a:pt x="79" y="1058"/>
                    <a:pt x="90" y="1047"/>
                    <a:pt x="90" y="1036"/>
                  </a:cubicBezTo>
                  <a:cubicBezTo>
                    <a:pt x="90" y="1036"/>
                    <a:pt x="168" y="679"/>
                    <a:pt x="435" y="535"/>
                  </a:cubicBezTo>
                  <a:cubicBezTo>
                    <a:pt x="525" y="484"/>
                    <a:pt x="629" y="458"/>
                    <a:pt x="741" y="458"/>
                  </a:cubicBezTo>
                  <a:cubicBezTo>
                    <a:pt x="824" y="458"/>
                    <a:pt x="913" y="473"/>
                    <a:pt x="1003" y="501"/>
                  </a:cubicBezTo>
                  <a:cubicBezTo>
                    <a:pt x="1006" y="505"/>
                    <a:pt x="1009" y="506"/>
                    <a:pt x="1013" y="506"/>
                  </a:cubicBezTo>
                  <a:cubicBezTo>
                    <a:pt x="1021" y="506"/>
                    <a:pt x="1028" y="498"/>
                    <a:pt x="1037" y="491"/>
                  </a:cubicBezTo>
                  <a:cubicBezTo>
                    <a:pt x="1037" y="479"/>
                    <a:pt x="1037" y="468"/>
                    <a:pt x="1014" y="457"/>
                  </a:cubicBezTo>
                  <a:cubicBezTo>
                    <a:pt x="917" y="423"/>
                    <a:pt x="822" y="406"/>
                    <a:pt x="731" y="406"/>
                  </a:cubicBezTo>
                  <a:cubicBezTo>
                    <a:pt x="615" y="406"/>
                    <a:pt x="507" y="434"/>
                    <a:pt x="413" y="491"/>
                  </a:cubicBezTo>
                  <a:cubicBezTo>
                    <a:pt x="246" y="590"/>
                    <a:pt x="146" y="758"/>
                    <a:pt x="90" y="880"/>
                  </a:cubicBezTo>
                  <a:cubicBezTo>
                    <a:pt x="112" y="646"/>
                    <a:pt x="201" y="179"/>
                    <a:pt x="614" y="45"/>
                  </a:cubicBezTo>
                  <a:cubicBezTo>
                    <a:pt x="624" y="45"/>
                    <a:pt x="636" y="34"/>
                    <a:pt x="624" y="23"/>
                  </a:cubicBezTo>
                  <a:cubicBezTo>
                    <a:pt x="624" y="1"/>
                    <a:pt x="614"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5"/>
            <p:cNvSpPr/>
            <p:nvPr/>
          </p:nvSpPr>
          <p:spPr>
            <a:xfrm>
              <a:off x="6519712" y="4045358"/>
              <a:ext cx="35116" cy="33611"/>
            </a:xfrm>
            <a:custGeom>
              <a:avLst/>
              <a:gdLst/>
              <a:ahLst/>
              <a:cxnLst/>
              <a:rect l="l" t="t" r="r" b="b"/>
              <a:pathLst>
                <a:path w="280" h="268" extrusionOk="0">
                  <a:moveTo>
                    <a:pt x="146" y="45"/>
                  </a:moveTo>
                  <a:cubicBezTo>
                    <a:pt x="190" y="45"/>
                    <a:pt x="235" y="90"/>
                    <a:pt x="235" y="134"/>
                  </a:cubicBezTo>
                  <a:cubicBezTo>
                    <a:pt x="235" y="191"/>
                    <a:pt x="190" y="223"/>
                    <a:pt x="146" y="223"/>
                  </a:cubicBezTo>
                  <a:cubicBezTo>
                    <a:pt x="90" y="223"/>
                    <a:pt x="45" y="191"/>
                    <a:pt x="45" y="134"/>
                  </a:cubicBezTo>
                  <a:cubicBezTo>
                    <a:pt x="45" y="90"/>
                    <a:pt x="90" y="45"/>
                    <a:pt x="146" y="45"/>
                  </a:cubicBezTo>
                  <a:close/>
                  <a:moveTo>
                    <a:pt x="146" y="1"/>
                  </a:moveTo>
                  <a:cubicBezTo>
                    <a:pt x="68" y="1"/>
                    <a:pt x="1" y="68"/>
                    <a:pt x="1" y="134"/>
                  </a:cubicBezTo>
                  <a:cubicBezTo>
                    <a:pt x="1" y="213"/>
                    <a:pt x="68" y="268"/>
                    <a:pt x="146" y="268"/>
                  </a:cubicBezTo>
                  <a:cubicBezTo>
                    <a:pt x="213" y="268"/>
                    <a:pt x="279" y="213"/>
                    <a:pt x="279" y="134"/>
                  </a:cubicBezTo>
                  <a:cubicBezTo>
                    <a:pt x="279" y="68"/>
                    <a:pt x="213"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5"/>
            <p:cNvSpPr/>
            <p:nvPr/>
          </p:nvSpPr>
          <p:spPr>
            <a:xfrm>
              <a:off x="6571508" y="3984030"/>
              <a:ext cx="33611" cy="33611"/>
            </a:xfrm>
            <a:custGeom>
              <a:avLst/>
              <a:gdLst/>
              <a:ahLst/>
              <a:cxnLst/>
              <a:rect l="l" t="t" r="r" b="b"/>
              <a:pathLst>
                <a:path w="268" h="268" extrusionOk="0">
                  <a:moveTo>
                    <a:pt x="134" y="45"/>
                  </a:moveTo>
                  <a:cubicBezTo>
                    <a:pt x="178" y="45"/>
                    <a:pt x="223" y="89"/>
                    <a:pt x="223" y="134"/>
                  </a:cubicBezTo>
                  <a:cubicBezTo>
                    <a:pt x="223" y="190"/>
                    <a:pt x="178" y="223"/>
                    <a:pt x="134" y="223"/>
                  </a:cubicBezTo>
                  <a:cubicBezTo>
                    <a:pt x="89" y="223"/>
                    <a:pt x="45" y="190"/>
                    <a:pt x="45" y="134"/>
                  </a:cubicBezTo>
                  <a:cubicBezTo>
                    <a:pt x="45" y="89"/>
                    <a:pt x="89" y="45"/>
                    <a:pt x="134" y="45"/>
                  </a:cubicBezTo>
                  <a:close/>
                  <a:moveTo>
                    <a:pt x="134" y="0"/>
                  </a:moveTo>
                  <a:cubicBezTo>
                    <a:pt x="55" y="0"/>
                    <a:pt x="0" y="56"/>
                    <a:pt x="0" y="134"/>
                  </a:cubicBezTo>
                  <a:cubicBezTo>
                    <a:pt x="0" y="212"/>
                    <a:pt x="55" y="267"/>
                    <a:pt x="134" y="267"/>
                  </a:cubicBezTo>
                  <a:cubicBezTo>
                    <a:pt x="211" y="267"/>
                    <a:pt x="267" y="212"/>
                    <a:pt x="267" y="134"/>
                  </a:cubicBezTo>
                  <a:cubicBezTo>
                    <a:pt x="267"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5"/>
            <p:cNvSpPr/>
            <p:nvPr/>
          </p:nvSpPr>
          <p:spPr>
            <a:xfrm>
              <a:off x="6447097" y="3930980"/>
              <a:ext cx="130055" cy="132689"/>
            </a:xfrm>
            <a:custGeom>
              <a:avLst/>
              <a:gdLst/>
              <a:ahLst/>
              <a:cxnLst/>
              <a:rect l="l" t="t" r="r" b="b"/>
              <a:pathLst>
                <a:path w="1037" h="1058" extrusionOk="0">
                  <a:moveTo>
                    <a:pt x="68" y="0"/>
                  </a:moveTo>
                  <a:cubicBezTo>
                    <a:pt x="57" y="0"/>
                    <a:pt x="45" y="12"/>
                    <a:pt x="45" y="22"/>
                  </a:cubicBezTo>
                  <a:cubicBezTo>
                    <a:pt x="45" y="34"/>
                    <a:pt x="1" y="858"/>
                    <a:pt x="602" y="1058"/>
                  </a:cubicBezTo>
                  <a:cubicBezTo>
                    <a:pt x="614" y="1058"/>
                    <a:pt x="624" y="1046"/>
                    <a:pt x="624" y="1036"/>
                  </a:cubicBezTo>
                  <a:cubicBezTo>
                    <a:pt x="636" y="1024"/>
                    <a:pt x="624" y="1013"/>
                    <a:pt x="614" y="1013"/>
                  </a:cubicBezTo>
                  <a:cubicBezTo>
                    <a:pt x="201" y="868"/>
                    <a:pt x="112" y="412"/>
                    <a:pt x="90" y="178"/>
                  </a:cubicBezTo>
                  <a:lnTo>
                    <a:pt x="90" y="178"/>
                  </a:lnTo>
                  <a:cubicBezTo>
                    <a:pt x="146" y="301"/>
                    <a:pt x="246" y="468"/>
                    <a:pt x="413" y="568"/>
                  </a:cubicBezTo>
                  <a:cubicBezTo>
                    <a:pt x="508" y="619"/>
                    <a:pt x="618" y="644"/>
                    <a:pt x="736" y="644"/>
                  </a:cubicBezTo>
                  <a:cubicBezTo>
                    <a:pt x="825" y="644"/>
                    <a:pt x="919" y="630"/>
                    <a:pt x="1014" y="601"/>
                  </a:cubicBezTo>
                  <a:cubicBezTo>
                    <a:pt x="1037" y="590"/>
                    <a:pt x="1037" y="579"/>
                    <a:pt x="1037" y="568"/>
                  </a:cubicBezTo>
                  <a:cubicBezTo>
                    <a:pt x="1028" y="560"/>
                    <a:pt x="1021" y="552"/>
                    <a:pt x="1013" y="552"/>
                  </a:cubicBezTo>
                  <a:cubicBezTo>
                    <a:pt x="1009" y="552"/>
                    <a:pt x="1006" y="554"/>
                    <a:pt x="1003" y="557"/>
                  </a:cubicBezTo>
                  <a:cubicBezTo>
                    <a:pt x="912" y="585"/>
                    <a:pt x="823" y="600"/>
                    <a:pt x="739" y="600"/>
                  </a:cubicBezTo>
                  <a:cubicBezTo>
                    <a:pt x="628" y="600"/>
                    <a:pt x="524" y="574"/>
                    <a:pt x="435" y="524"/>
                  </a:cubicBezTo>
                  <a:cubicBezTo>
                    <a:pt x="168" y="368"/>
                    <a:pt x="90" y="22"/>
                    <a:pt x="90" y="22"/>
                  </a:cubicBezTo>
                  <a:cubicBezTo>
                    <a:pt x="90" y="12"/>
                    <a:pt x="79"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5"/>
            <p:cNvSpPr/>
            <p:nvPr/>
          </p:nvSpPr>
          <p:spPr>
            <a:xfrm>
              <a:off x="5094505" y="3478608"/>
              <a:ext cx="117388" cy="497145"/>
            </a:xfrm>
            <a:custGeom>
              <a:avLst/>
              <a:gdLst/>
              <a:ahLst/>
              <a:cxnLst/>
              <a:rect l="l" t="t" r="r" b="b"/>
              <a:pathLst>
                <a:path w="936" h="3964" extrusionOk="0">
                  <a:moveTo>
                    <a:pt x="601" y="1"/>
                  </a:moveTo>
                  <a:cubicBezTo>
                    <a:pt x="523" y="1"/>
                    <a:pt x="379" y="23"/>
                    <a:pt x="278" y="213"/>
                  </a:cubicBezTo>
                  <a:cubicBezTo>
                    <a:pt x="33" y="658"/>
                    <a:pt x="612" y="1526"/>
                    <a:pt x="768" y="1759"/>
                  </a:cubicBezTo>
                  <a:lnTo>
                    <a:pt x="167" y="1581"/>
                  </a:lnTo>
                  <a:cubicBezTo>
                    <a:pt x="156" y="1581"/>
                    <a:pt x="145" y="1581"/>
                    <a:pt x="145" y="1593"/>
                  </a:cubicBezTo>
                  <a:cubicBezTo>
                    <a:pt x="0" y="1704"/>
                    <a:pt x="0" y="1971"/>
                    <a:pt x="0" y="1982"/>
                  </a:cubicBezTo>
                  <a:cubicBezTo>
                    <a:pt x="0" y="1994"/>
                    <a:pt x="0" y="2261"/>
                    <a:pt x="145" y="2372"/>
                  </a:cubicBezTo>
                  <a:cubicBezTo>
                    <a:pt x="145" y="2383"/>
                    <a:pt x="156" y="2383"/>
                    <a:pt x="167" y="2383"/>
                  </a:cubicBezTo>
                  <a:lnTo>
                    <a:pt x="768" y="2205"/>
                  </a:lnTo>
                  <a:lnTo>
                    <a:pt x="768" y="2205"/>
                  </a:lnTo>
                  <a:cubicBezTo>
                    <a:pt x="612" y="2439"/>
                    <a:pt x="33" y="3318"/>
                    <a:pt x="278" y="3752"/>
                  </a:cubicBezTo>
                  <a:cubicBezTo>
                    <a:pt x="367" y="3930"/>
                    <a:pt x="501" y="3963"/>
                    <a:pt x="579" y="3963"/>
                  </a:cubicBezTo>
                  <a:lnTo>
                    <a:pt x="601" y="3963"/>
                  </a:lnTo>
                  <a:cubicBezTo>
                    <a:pt x="735" y="3953"/>
                    <a:pt x="857" y="3864"/>
                    <a:pt x="902" y="3741"/>
                  </a:cubicBezTo>
                  <a:cubicBezTo>
                    <a:pt x="935" y="3641"/>
                    <a:pt x="913" y="3540"/>
                    <a:pt x="835" y="3463"/>
                  </a:cubicBezTo>
                  <a:cubicBezTo>
                    <a:pt x="749" y="3377"/>
                    <a:pt x="680" y="3351"/>
                    <a:pt x="631" y="3351"/>
                  </a:cubicBezTo>
                  <a:cubicBezTo>
                    <a:pt x="610" y="3351"/>
                    <a:pt x="592" y="3356"/>
                    <a:pt x="579" y="3362"/>
                  </a:cubicBezTo>
                  <a:cubicBezTo>
                    <a:pt x="501" y="3396"/>
                    <a:pt x="468" y="3485"/>
                    <a:pt x="468" y="3552"/>
                  </a:cubicBezTo>
                  <a:cubicBezTo>
                    <a:pt x="479" y="3607"/>
                    <a:pt x="501" y="3652"/>
                    <a:pt x="545" y="3663"/>
                  </a:cubicBezTo>
                  <a:cubicBezTo>
                    <a:pt x="549" y="3666"/>
                    <a:pt x="552" y="3668"/>
                    <a:pt x="555" y="3668"/>
                  </a:cubicBezTo>
                  <a:cubicBezTo>
                    <a:pt x="563" y="3668"/>
                    <a:pt x="571" y="3660"/>
                    <a:pt x="579" y="3652"/>
                  </a:cubicBezTo>
                  <a:cubicBezTo>
                    <a:pt x="579" y="3641"/>
                    <a:pt x="568" y="3629"/>
                    <a:pt x="557" y="3619"/>
                  </a:cubicBezTo>
                  <a:cubicBezTo>
                    <a:pt x="523" y="3607"/>
                    <a:pt x="523" y="3574"/>
                    <a:pt x="512" y="3552"/>
                  </a:cubicBezTo>
                  <a:cubicBezTo>
                    <a:pt x="512" y="3496"/>
                    <a:pt x="545" y="3429"/>
                    <a:pt x="590" y="3407"/>
                  </a:cubicBezTo>
                  <a:cubicBezTo>
                    <a:pt x="601" y="3402"/>
                    <a:pt x="614" y="3400"/>
                    <a:pt x="626" y="3400"/>
                  </a:cubicBezTo>
                  <a:cubicBezTo>
                    <a:pt x="677" y="3400"/>
                    <a:pt x="739" y="3434"/>
                    <a:pt x="802" y="3496"/>
                  </a:cubicBezTo>
                  <a:cubicBezTo>
                    <a:pt x="869" y="3563"/>
                    <a:pt x="891" y="3641"/>
                    <a:pt x="857" y="3730"/>
                  </a:cubicBezTo>
                  <a:cubicBezTo>
                    <a:pt x="824" y="3830"/>
                    <a:pt x="713" y="3908"/>
                    <a:pt x="601" y="3919"/>
                  </a:cubicBezTo>
                  <a:cubicBezTo>
                    <a:pt x="479" y="3919"/>
                    <a:pt x="379" y="3864"/>
                    <a:pt x="312" y="3730"/>
                  </a:cubicBezTo>
                  <a:cubicBezTo>
                    <a:pt x="67" y="3262"/>
                    <a:pt x="835" y="2194"/>
                    <a:pt x="835" y="2182"/>
                  </a:cubicBezTo>
                  <a:cubicBezTo>
                    <a:pt x="846" y="2172"/>
                    <a:pt x="846" y="2160"/>
                    <a:pt x="835" y="2160"/>
                  </a:cubicBezTo>
                  <a:cubicBezTo>
                    <a:pt x="835" y="2149"/>
                    <a:pt x="824" y="2149"/>
                    <a:pt x="812" y="2149"/>
                  </a:cubicBezTo>
                  <a:lnTo>
                    <a:pt x="167" y="2327"/>
                  </a:lnTo>
                  <a:cubicBezTo>
                    <a:pt x="45" y="2227"/>
                    <a:pt x="45" y="1982"/>
                    <a:pt x="45" y="1982"/>
                  </a:cubicBezTo>
                  <a:cubicBezTo>
                    <a:pt x="45" y="1982"/>
                    <a:pt x="45" y="1737"/>
                    <a:pt x="167" y="1637"/>
                  </a:cubicBezTo>
                  <a:lnTo>
                    <a:pt x="812" y="1815"/>
                  </a:lnTo>
                  <a:cubicBezTo>
                    <a:pt x="824" y="1815"/>
                    <a:pt x="835" y="1815"/>
                    <a:pt x="835" y="1804"/>
                  </a:cubicBezTo>
                  <a:cubicBezTo>
                    <a:pt x="846" y="1804"/>
                    <a:pt x="846" y="1793"/>
                    <a:pt x="835" y="1782"/>
                  </a:cubicBezTo>
                  <a:cubicBezTo>
                    <a:pt x="835" y="1771"/>
                    <a:pt x="67" y="702"/>
                    <a:pt x="312" y="235"/>
                  </a:cubicBezTo>
                  <a:cubicBezTo>
                    <a:pt x="379" y="112"/>
                    <a:pt x="479" y="45"/>
                    <a:pt x="601" y="45"/>
                  </a:cubicBezTo>
                  <a:cubicBezTo>
                    <a:pt x="713" y="57"/>
                    <a:pt x="824" y="134"/>
                    <a:pt x="857" y="245"/>
                  </a:cubicBezTo>
                  <a:cubicBezTo>
                    <a:pt x="891" y="324"/>
                    <a:pt x="869" y="401"/>
                    <a:pt x="802" y="468"/>
                  </a:cubicBezTo>
                  <a:cubicBezTo>
                    <a:pt x="742" y="536"/>
                    <a:pt x="683" y="565"/>
                    <a:pt x="633" y="565"/>
                  </a:cubicBezTo>
                  <a:cubicBezTo>
                    <a:pt x="618" y="565"/>
                    <a:pt x="603" y="562"/>
                    <a:pt x="590" y="557"/>
                  </a:cubicBezTo>
                  <a:cubicBezTo>
                    <a:pt x="545" y="535"/>
                    <a:pt x="512" y="468"/>
                    <a:pt x="512" y="413"/>
                  </a:cubicBezTo>
                  <a:cubicBezTo>
                    <a:pt x="523" y="401"/>
                    <a:pt x="523" y="357"/>
                    <a:pt x="557" y="346"/>
                  </a:cubicBezTo>
                  <a:cubicBezTo>
                    <a:pt x="568" y="335"/>
                    <a:pt x="579" y="324"/>
                    <a:pt x="579" y="312"/>
                  </a:cubicBezTo>
                  <a:cubicBezTo>
                    <a:pt x="568" y="302"/>
                    <a:pt x="557" y="302"/>
                    <a:pt x="545" y="302"/>
                  </a:cubicBezTo>
                  <a:cubicBezTo>
                    <a:pt x="501" y="312"/>
                    <a:pt x="479" y="357"/>
                    <a:pt x="468" y="413"/>
                  </a:cubicBezTo>
                  <a:cubicBezTo>
                    <a:pt x="468" y="480"/>
                    <a:pt x="501" y="569"/>
                    <a:pt x="579" y="602"/>
                  </a:cubicBezTo>
                  <a:cubicBezTo>
                    <a:pt x="593" y="608"/>
                    <a:pt x="610" y="613"/>
                    <a:pt x="631" y="613"/>
                  </a:cubicBezTo>
                  <a:cubicBezTo>
                    <a:pt x="680" y="613"/>
                    <a:pt x="749" y="587"/>
                    <a:pt x="835" y="502"/>
                  </a:cubicBezTo>
                  <a:cubicBezTo>
                    <a:pt x="913" y="424"/>
                    <a:pt x="935" y="324"/>
                    <a:pt x="902" y="223"/>
                  </a:cubicBezTo>
                  <a:cubicBezTo>
                    <a:pt x="857" y="101"/>
                    <a:pt x="735" y="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5"/>
            <p:cNvSpPr/>
            <p:nvPr/>
          </p:nvSpPr>
          <p:spPr>
            <a:xfrm>
              <a:off x="5067917" y="3688051"/>
              <a:ext cx="135574" cy="76879"/>
            </a:xfrm>
            <a:custGeom>
              <a:avLst/>
              <a:gdLst/>
              <a:ahLst/>
              <a:cxnLst/>
              <a:rect l="l" t="t" r="r" b="b"/>
              <a:pathLst>
                <a:path w="1081" h="613" extrusionOk="0">
                  <a:moveTo>
                    <a:pt x="112" y="56"/>
                  </a:moveTo>
                  <a:lnTo>
                    <a:pt x="980" y="312"/>
                  </a:lnTo>
                  <a:lnTo>
                    <a:pt x="112" y="568"/>
                  </a:lnTo>
                  <a:cubicBezTo>
                    <a:pt x="89" y="524"/>
                    <a:pt x="45" y="423"/>
                    <a:pt x="45" y="312"/>
                  </a:cubicBezTo>
                  <a:cubicBezTo>
                    <a:pt x="45" y="201"/>
                    <a:pt x="89" y="89"/>
                    <a:pt x="112" y="56"/>
                  </a:cubicBezTo>
                  <a:close/>
                  <a:moveTo>
                    <a:pt x="101" y="0"/>
                  </a:moveTo>
                  <a:cubicBezTo>
                    <a:pt x="89" y="0"/>
                    <a:pt x="79" y="0"/>
                    <a:pt x="79" y="12"/>
                  </a:cubicBezTo>
                  <a:cubicBezTo>
                    <a:pt x="79" y="23"/>
                    <a:pt x="0" y="156"/>
                    <a:pt x="0" y="312"/>
                  </a:cubicBezTo>
                  <a:cubicBezTo>
                    <a:pt x="0" y="468"/>
                    <a:pt x="79" y="601"/>
                    <a:pt x="79" y="601"/>
                  </a:cubicBezTo>
                  <a:cubicBezTo>
                    <a:pt x="79" y="613"/>
                    <a:pt x="89" y="613"/>
                    <a:pt x="101" y="613"/>
                  </a:cubicBezTo>
                  <a:lnTo>
                    <a:pt x="1069" y="334"/>
                  </a:lnTo>
                  <a:cubicBezTo>
                    <a:pt x="1081" y="334"/>
                    <a:pt x="1081" y="324"/>
                    <a:pt x="1081" y="312"/>
                  </a:cubicBezTo>
                  <a:cubicBezTo>
                    <a:pt x="1081" y="301"/>
                    <a:pt x="1081" y="290"/>
                    <a:pt x="1069" y="290"/>
                  </a:cubicBezTo>
                  <a:lnTo>
                    <a:pt x="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5"/>
            <p:cNvSpPr/>
            <p:nvPr/>
          </p:nvSpPr>
          <p:spPr>
            <a:xfrm>
              <a:off x="5169879" y="3847203"/>
              <a:ext cx="33611" cy="33611"/>
            </a:xfrm>
            <a:custGeom>
              <a:avLst/>
              <a:gdLst/>
              <a:ahLst/>
              <a:cxnLst/>
              <a:rect l="l" t="t" r="r" b="b"/>
              <a:pathLst>
                <a:path w="268" h="268" extrusionOk="0">
                  <a:moveTo>
                    <a:pt x="134" y="45"/>
                  </a:moveTo>
                  <a:cubicBezTo>
                    <a:pt x="189" y="45"/>
                    <a:pt x="223" y="89"/>
                    <a:pt x="223" y="134"/>
                  </a:cubicBezTo>
                  <a:cubicBezTo>
                    <a:pt x="223" y="178"/>
                    <a:pt x="189" y="223"/>
                    <a:pt x="134" y="223"/>
                  </a:cubicBezTo>
                  <a:cubicBezTo>
                    <a:pt x="89" y="223"/>
                    <a:pt x="45" y="178"/>
                    <a:pt x="45" y="134"/>
                  </a:cubicBezTo>
                  <a:cubicBezTo>
                    <a:pt x="45" y="89"/>
                    <a:pt x="89" y="45"/>
                    <a:pt x="134" y="45"/>
                  </a:cubicBezTo>
                  <a:close/>
                  <a:moveTo>
                    <a:pt x="134" y="0"/>
                  </a:moveTo>
                  <a:cubicBezTo>
                    <a:pt x="67" y="0"/>
                    <a:pt x="0" y="56"/>
                    <a:pt x="0" y="134"/>
                  </a:cubicBezTo>
                  <a:cubicBezTo>
                    <a:pt x="0" y="212"/>
                    <a:pt x="67" y="267"/>
                    <a:pt x="134" y="267"/>
                  </a:cubicBezTo>
                  <a:cubicBezTo>
                    <a:pt x="211" y="267"/>
                    <a:pt x="268" y="212"/>
                    <a:pt x="268" y="134"/>
                  </a:cubicBezTo>
                  <a:cubicBezTo>
                    <a:pt x="268"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5"/>
            <p:cNvSpPr/>
            <p:nvPr/>
          </p:nvSpPr>
          <p:spPr>
            <a:xfrm>
              <a:off x="5080584" y="3789136"/>
              <a:ext cx="62833" cy="52549"/>
            </a:xfrm>
            <a:custGeom>
              <a:avLst/>
              <a:gdLst/>
              <a:ahLst/>
              <a:cxnLst/>
              <a:rect l="l" t="t" r="r" b="b"/>
              <a:pathLst>
                <a:path w="501" h="419" extrusionOk="0">
                  <a:moveTo>
                    <a:pt x="401" y="52"/>
                  </a:moveTo>
                  <a:cubicBezTo>
                    <a:pt x="423" y="52"/>
                    <a:pt x="434" y="52"/>
                    <a:pt x="445" y="62"/>
                  </a:cubicBezTo>
                  <a:cubicBezTo>
                    <a:pt x="456" y="74"/>
                    <a:pt x="456" y="107"/>
                    <a:pt x="434" y="152"/>
                  </a:cubicBezTo>
                  <a:cubicBezTo>
                    <a:pt x="401" y="196"/>
                    <a:pt x="367" y="241"/>
                    <a:pt x="312" y="285"/>
                  </a:cubicBezTo>
                  <a:cubicBezTo>
                    <a:pt x="229" y="343"/>
                    <a:pt x="147" y="376"/>
                    <a:pt x="101" y="376"/>
                  </a:cubicBezTo>
                  <a:cubicBezTo>
                    <a:pt x="84" y="376"/>
                    <a:pt x="73" y="372"/>
                    <a:pt x="67" y="363"/>
                  </a:cubicBezTo>
                  <a:cubicBezTo>
                    <a:pt x="55" y="341"/>
                    <a:pt x="55" y="307"/>
                    <a:pt x="78" y="274"/>
                  </a:cubicBezTo>
                  <a:cubicBezTo>
                    <a:pt x="100" y="230"/>
                    <a:pt x="144" y="185"/>
                    <a:pt x="200" y="141"/>
                  </a:cubicBezTo>
                  <a:cubicBezTo>
                    <a:pt x="256" y="96"/>
                    <a:pt x="312" y="62"/>
                    <a:pt x="356" y="52"/>
                  </a:cubicBezTo>
                  <a:close/>
                  <a:moveTo>
                    <a:pt x="410" y="0"/>
                  </a:moveTo>
                  <a:cubicBezTo>
                    <a:pt x="391" y="0"/>
                    <a:pt x="369" y="3"/>
                    <a:pt x="345" y="7"/>
                  </a:cubicBezTo>
                  <a:cubicBezTo>
                    <a:pt x="289" y="30"/>
                    <a:pt x="233" y="62"/>
                    <a:pt x="167" y="107"/>
                  </a:cubicBezTo>
                  <a:cubicBezTo>
                    <a:pt x="111" y="152"/>
                    <a:pt x="67" y="196"/>
                    <a:pt x="33" y="252"/>
                  </a:cubicBezTo>
                  <a:cubicBezTo>
                    <a:pt x="11" y="307"/>
                    <a:pt x="0" y="352"/>
                    <a:pt x="33" y="386"/>
                  </a:cubicBezTo>
                  <a:cubicBezTo>
                    <a:pt x="45" y="408"/>
                    <a:pt x="67" y="419"/>
                    <a:pt x="100" y="419"/>
                  </a:cubicBezTo>
                  <a:cubicBezTo>
                    <a:pt x="167" y="419"/>
                    <a:pt x="256" y="386"/>
                    <a:pt x="334" y="319"/>
                  </a:cubicBezTo>
                  <a:cubicBezTo>
                    <a:pt x="401" y="274"/>
                    <a:pt x="445" y="218"/>
                    <a:pt x="468" y="174"/>
                  </a:cubicBezTo>
                  <a:cubicBezTo>
                    <a:pt x="501" y="107"/>
                    <a:pt x="501" y="62"/>
                    <a:pt x="478" y="30"/>
                  </a:cubicBezTo>
                  <a:cubicBezTo>
                    <a:pt x="464" y="8"/>
                    <a:pt x="441"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5"/>
            <p:cNvSpPr/>
            <p:nvPr/>
          </p:nvSpPr>
          <p:spPr>
            <a:xfrm>
              <a:off x="5077700" y="3613931"/>
              <a:ext cx="68477" cy="51922"/>
            </a:xfrm>
            <a:custGeom>
              <a:avLst/>
              <a:gdLst/>
              <a:ahLst/>
              <a:cxnLst/>
              <a:rect l="l" t="t" r="r" b="b"/>
              <a:pathLst>
                <a:path w="546" h="414" extrusionOk="0">
                  <a:moveTo>
                    <a:pt x="123" y="46"/>
                  </a:moveTo>
                  <a:cubicBezTo>
                    <a:pt x="179" y="46"/>
                    <a:pt x="256" y="79"/>
                    <a:pt x="335" y="135"/>
                  </a:cubicBezTo>
                  <a:cubicBezTo>
                    <a:pt x="446" y="224"/>
                    <a:pt x="491" y="324"/>
                    <a:pt x="468" y="358"/>
                  </a:cubicBezTo>
                  <a:cubicBezTo>
                    <a:pt x="462" y="371"/>
                    <a:pt x="448" y="376"/>
                    <a:pt x="428" y="376"/>
                  </a:cubicBezTo>
                  <a:cubicBezTo>
                    <a:pt x="415" y="376"/>
                    <a:pt x="398" y="373"/>
                    <a:pt x="379" y="369"/>
                  </a:cubicBezTo>
                  <a:cubicBezTo>
                    <a:pt x="335" y="358"/>
                    <a:pt x="279" y="324"/>
                    <a:pt x="223" y="280"/>
                  </a:cubicBezTo>
                  <a:cubicBezTo>
                    <a:pt x="112" y="191"/>
                    <a:pt x="56" y="91"/>
                    <a:pt x="90" y="57"/>
                  </a:cubicBezTo>
                  <a:cubicBezTo>
                    <a:pt x="90" y="57"/>
                    <a:pt x="112" y="46"/>
                    <a:pt x="123" y="46"/>
                  </a:cubicBezTo>
                  <a:close/>
                  <a:moveTo>
                    <a:pt x="132" y="0"/>
                  </a:moveTo>
                  <a:cubicBezTo>
                    <a:pt x="99" y="0"/>
                    <a:pt x="72" y="11"/>
                    <a:pt x="56" y="35"/>
                  </a:cubicBezTo>
                  <a:cubicBezTo>
                    <a:pt x="1" y="91"/>
                    <a:pt x="68" y="213"/>
                    <a:pt x="190" y="313"/>
                  </a:cubicBezTo>
                  <a:cubicBezTo>
                    <a:pt x="256" y="358"/>
                    <a:pt x="312" y="391"/>
                    <a:pt x="368" y="413"/>
                  </a:cubicBezTo>
                  <a:lnTo>
                    <a:pt x="424" y="413"/>
                  </a:lnTo>
                  <a:cubicBezTo>
                    <a:pt x="457" y="413"/>
                    <a:pt x="491" y="413"/>
                    <a:pt x="501" y="391"/>
                  </a:cubicBezTo>
                  <a:cubicBezTo>
                    <a:pt x="546" y="324"/>
                    <a:pt x="491" y="202"/>
                    <a:pt x="357" y="101"/>
                  </a:cubicBezTo>
                  <a:cubicBezTo>
                    <a:pt x="278" y="37"/>
                    <a:pt x="194"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5"/>
            <p:cNvSpPr/>
            <p:nvPr/>
          </p:nvSpPr>
          <p:spPr>
            <a:xfrm>
              <a:off x="5169879" y="3573547"/>
              <a:ext cx="33611" cy="33611"/>
            </a:xfrm>
            <a:custGeom>
              <a:avLst/>
              <a:gdLst/>
              <a:ahLst/>
              <a:cxnLst/>
              <a:rect l="l" t="t" r="r" b="b"/>
              <a:pathLst>
                <a:path w="268" h="268" extrusionOk="0">
                  <a:moveTo>
                    <a:pt x="134" y="45"/>
                  </a:moveTo>
                  <a:cubicBezTo>
                    <a:pt x="189" y="45"/>
                    <a:pt x="223" y="90"/>
                    <a:pt x="223" y="134"/>
                  </a:cubicBezTo>
                  <a:cubicBezTo>
                    <a:pt x="223" y="190"/>
                    <a:pt x="189" y="223"/>
                    <a:pt x="134" y="223"/>
                  </a:cubicBezTo>
                  <a:cubicBezTo>
                    <a:pt x="89" y="223"/>
                    <a:pt x="45" y="190"/>
                    <a:pt x="45" y="134"/>
                  </a:cubicBezTo>
                  <a:cubicBezTo>
                    <a:pt x="45" y="90"/>
                    <a:pt x="89" y="45"/>
                    <a:pt x="134" y="45"/>
                  </a:cubicBezTo>
                  <a:close/>
                  <a:moveTo>
                    <a:pt x="134" y="1"/>
                  </a:moveTo>
                  <a:cubicBezTo>
                    <a:pt x="67" y="1"/>
                    <a:pt x="0" y="57"/>
                    <a:pt x="0" y="134"/>
                  </a:cubicBezTo>
                  <a:cubicBezTo>
                    <a:pt x="0" y="212"/>
                    <a:pt x="67" y="268"/>
                    <a:pt x="134" y="268"/>
                  </a:cubicBezTo>
                  <a:cubicBezTo>
                    <a:pt x="211" y="268"/>
                    <a:pt x="268" y="212"/>
                    <a:pt x="268" y="134"/>
                  </a:cubicBezTo>
                  <a:cubicBezTo>
                    <a:pt x="268"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5"/>
            <p:cNvSpPr/>
            <p:nvPr/>
          </p:nvSpPr>
          <p:spPr>
            <a:xfrm>
              <a:off x="5026029" y="3708996"/>
              <a:ext cx="33611" cy="34991"/>
            </a:xfrm>
            <a:custGeom>
              <a:avLst/>
              <a:gdLst/>
              <a:ahLst/>
              <a:cxnLst/>
              <a:rect l="l" t="t" r="r" b="b"/>
              <a:pathLst>
                <a:path w="268" h="279" extrusionOk="0">
                  <a:moveTo>
                    <a:pt x="134" y="56"/>
                  </a:moveTo>
                  <a:cubicBezTo>
                    <a:pt x="190" y="56"/>
                    <a:pt x="223" y="90"/>
                    <a:pt x="223" y="145"/>
                  </a:cubicBezTo>
                  <a:cubicBezTo>
                    <a:pt x="223" y="189"/>
                    <a:pt x="190" y="234"/>
                    <a:pt x="134" y="234"/>
                  </a:cubicBezTo>
                  <a:cubicBezTo>
                    <a:pt x="90" y="234"/>
                    <a:pt x="45" y="189"/>
                    <a:pt x="45" y="145"/>
                  </a:cubicBezTo>
                  <a:cubicBezTo>
                    <a:pt x="45" y="90"/>
                    <a:pt x="90" y="56"/>
                    <a:pt x="134" y="56"/>
                  </a:cubicBezTo>
                  <a:close/>
                  <a:moveTo>
                    <a:pt x="134" y="1"/>
                  </a:moveTo>
                  <a:cubicBezTo>
                    <a:pt x="57" y="1"/>
                    <a:pt x="0" y="67"/>
                    <a:pt x="0" y="145"/>
                  </a:cubicBezTo>
                  <a:cubicBezTo>
                    <a:pt x="0" y="212"/>
                    <a:pt x="57" y="279"/>
                    <a:pt x="134" y="279"/>
                  </a:cubicBezTo>
                  <a:cubicBezTo>
                    <a:pt x="212" y="279"/>
                    <a:pt x="268" y="212"/>
                    <a:pt x="268" y="145"/>
                  </a:cubicBezTo>
                  <a:cubicBezTo>
                    <a:pt x="268" y="67"/>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5"/>
            <p:cNvSpPr/>
            <p:nvPr/>
          </p:nvSpPr>
          <p:spPr>
            <a:xfrm>
              <a:off x="5183800" y="3748125"/>
              <a:ext cx="16931" cy="76879"/>
            </a:xfrm>
            <a:custGeom>
              <a:avLst/>
              <a:gdLst/>
              <a:ahLst/>
              <a:cxnLst/>
              <a:rect l="l" t="t" r="r" b="b"/>
              <a:pathLst>
                <a:path w="135" h="613" extrusionOk="0">
                  <a:moveTo>
                    <a:pt x="112" y="0"/>
                  </a:moveTo>
                  <a:cubicBezTo>
                    <a:pt x="100" y="0"/>
                    <a:pt x="90" y="0"/>
                    <a:pt x="90" y="23"/>
                  </a:cubicBezTo>
                  <a:lnTo>
                    <a:pt x="1" y="579"/>
                  </a:lnTo>
                  <a:cubicBezTo>
                    <a:pt x="1" y="601"/>
                    <a:pt x="11" y="612"/>
                    <a:pt x="23" y="612"/>
                  </a:cubicBezTo>
                  <a:cubicBezTo>
                    <a:pt x="34" y="612"/>
                    <a:pt x="45" y="601"/>
                    <a:pt x="45" y="590"/>
                  </a:cubicBezTo>
                  <a:lnTo>
                    <a:pt x="134" y="23"/>
                  </a:lnTo>
                  <a:cubicBezTo>
                    <a:pt x="134" y="11"/>
                    <a:pt x="123" y="0"/>
                    <a:pt x="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5"/>
            <p:cNvSpPr/>
            <p:nvPr/>
          </p:nvSpPr>
          <p:spPr>
            <a:xfrm>
              <a:off x="5183800" y="3629357"/>
              <a:ext cx="16931" cy="77005"/>
            </a:xfrm>
            <a:custGeom>
              <a:avLst/>
              <a:gdLst/>
              <a:ahLst/>
              <a:cxnLst/>
              <a:rect l="l" t="t" r="r" b="b"/>
              <a:pathLst>
                <a:path w="135" h="614" extrusionOk="0">
                  <a:moveTo>
                    <a:pt x="23" y="1"/>
                  </a:moveTo>
                  <a:cubicBezTo>
                    <a:pt x="11" y="1"/>
                    <a:pt x="1" y="12"/>
                    <a:pt x="1" y="35"/>
                  </a:cubicBezTo>
                  <a:lnTo>
                    <a:pt x="90" y="591"/>
                  </a:lnTo>
                  <a:cubicBezTo>
                    <a:pt x="90" y="602"/>
                    <a:pt x="100" y="613"/>
                    <a:pt x="112" y="613"/>
                  </a:cubicBezTo>
                  <a:cubicBezTo>
                    <a:pt x="123" y="613"/>
                    <a:pt x="134" y="602"/>
                    <a:pt x="134" y="591"/>
                  </a:cubicBezTo>
                  <a:lnTo>
                    <a:pt x="45" y="23"/>
                  </a:lnTo>
                  <a:cubicBezTo>
                    <a:pt x="45" y="12"/>
                    <a:pt x="34" y="1"/>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5"/>
            <p:cNvSpPr/>
            <p:nvPr/>
          </p:nvSpPr>
          <p:spPr>
            <a:xfrm>
              <a:off x="5155958" y="4045358"/>
              <a:ext cx="33611" cy="33611"/>
            </a:xfrm>
            <a:custGeom>
              <a:avLst/>
              <a:gdLst/>
              <a:ahLst/>
              <a:cxnLst/>
              <a:rect l="l" t="t" r="r" b="b"/>
              <a:pathLst>
                <a:path w="268" h="268" extrusionOk="0">
                  <a:moveTo>
                    <a:pt x="134" y="45"/>
                  </a:moveTo>
                  <a:cubicBezTo>
                    <a:pt x="189" y="45"/>
                    <a:pt x="223" y="90"/>
                    <a:pt x="223" y="134"/>
                  </a:cubicBezTo>
                  <a:cubicBezTo>
                    <a:pt x="223" y="191"/>
                    <a:pt x="189" y="223"/>
                    <a:pt x="134" y="223"/>
                  </a:cubicBezTo>
                  <a:cubicBezTo>
                    <a:pt x="89" y="223"/>
                    <a:pt x="45" y="191"/>
                    <a:pt x="45" y="134"/>
                  </a:cubicBezTo>
                  <a:cubicBezTo>
                    <a:pt x="45" y="90"/>
                    <a:pt x="89" y="45"/>
                    <a:pt x="134" y="45"/>
                  </a:cubicBezTo>
                  <a:close/>
                  <a:moveTo>
                    <a:pt x="134" y="1"/>
                  </a:moveTo>
                  <a:cubicBezTo>
                    <a:pt x="55" y="1"/>
                    <a:pt x="0" y="68"/>
                    <a:pt x="0" y="134"/>
                  </a:cubicBezTo>
                  <a:cubicBezTo>
                    <a:pt x="0" y="213"/>
                    <a:pt x="55" y="268"/>
                    <a:pt x="134" y="268"/>
                  </a:cubicBezTo>
                  <a:cubicBezTo>
                    <a:pt x="211" y="268"/>
                    <a:pt x="267" y="213"/>
                    <a:pt x="267" y="134"/>
                  </a:cubicBezTo>
                  <a:cubicBezTo>
                    <a:pt x="267"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5"/>
            <p:cNvSpPr/>
            <p:nvPr/>
          </p:nvSpPr>
          <p:spPr>
            <a:xfrm>
              <a:off x="5105667" y="3984030"/>
              <a:ext cx="33611" cy="33611"/>
            </a:xfrm>
            <a:custGeom>
              <a:avLst/>
              <a:gdLst/>
              <a:ahLst/>
              <a:cxnLst/>
              <a:rect l="l" t="t" r="r" b="b"/>
              <a:pathLst>
                <a:path w="268" h="268" extrusionOk="0">
                  <a:moveTo>
                    <a:pt x="134" y="45"/>
                  </a:moveTo>
                  <a:cubicBezTo>
                    <a:pt x="179" y="45"/>
                    <a:pt x="223" y="89"/>
                    <a:pt x="223" y="134"/>
                  </a:cubicBezTo>
                  <a:cubicBezTo>
                    <a:pt x="223" y="190"/>
                    <a:pt x="179" y="223"/>
                    <a:pt x="134" y="223"/>
                  </a:cubicBezTo>
                  <a:cubicBezTo>
                    <a:pt x="78" y="223"/>
                    <a:pt x="45" y="190"/>
                    <a:pt x="45" y="134"/>
                  </a:cubicBezTo>
                  <a:cubicBezTo>
                    <a:pt x="45" y="89"/>
                    <a:pt x="78" y="45"/>
                    <a:pt x="134" y="45"/>
                  </a:cubicBezTo>
                  <a:close/>
                  <a:moveTo>
                    <a:pt x="134" y="0"/>
                  </a:moveTo>
                  <a:cubicBezTo>
                    <a:pt x="56" y="0"/>
                    <a:pt x="0" y="56"/>
                    <a:pt x="0" y="134"/>
                  </a:cubicBezTo>
                  <a:cubicBezTo>
                    <a:pt x="0" y="212"/>
                    <a:pt x="56" y="267"/>
                    <a:pt x="134" y="267"/>
                  </a:cubicBezTo>
                  <a:cubicBezTo>
                    <a:pt x="201" y="267"/>
                    <a:pt x="268" y="212"/>
                    <a:pt x="268" y="134"/>
                  </a:cubicBezTo>
                  <a:cubicBezTo>
                    <a:pt x="268" y="56"/>
                    <a:pt x="20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5"/>
            <p:cNvSpPr/>
            <p:nvPr/>
          </p:nvSpPr>
          <p:spPr>
            <a:xfrm>
              <a:off x="5132129" y="3930980"/>
              <a:ext cx="131310" cy="132689"/>
            </a:xfrm>
            <a:custGeom>
              <a:avLst/>
              <a:gdLst/>
              <a:ahLst/>
              <a:cxnLst/>
              <a:rect l="l" t="t" r="r" b="b"/>
              <a:pathLst>
                <a:path w="1047" h="1058" extrusionOk="0">
                  <a:moveTo>
                    <a:pt x="980" y="0"/>
                  </a:moveTo>
                  <a:cubicBezTo>
                    <a:pt x="969" y="0"/>
                    <a:pt x="958" y="12"/>
                    <a:pt x="958" y="22"/>
                  </a:cubicBezTo>
                  <a:cubicBezTo>
                    <a:pt x="958" y="22"/>
                    <a:pt x="869" y="368"/>
                    <a:pt x="602" y="524"/>
                  </a:cubicBezTo>
                  <a:cubicBezTo>
                    <a:pt x="513" y="574"/>
                    <a:pt x="413" y="600"/>
                    <a:pt x="303" y="600"/>
                  </a:cubicBezTo>
                  <a:cubicBezTo>
                    <a:pt x="219" y="600"/>
                    <a:pt x="130" y="585"/>
                    <a:pt x="34" y="557"/>
                  </a:cubicBezTo>
                  <a:cubicBezTo>
                    <a:pt x="31" y="554"/>
                    <a:pt x="28" y="552"/>
                    <a:pt x="25" y="552"/>
                  </a:cubicBezTo>
                  <a:cubicBezTo>
                    <a:pt x="17" y="552"/>
                    <a:pt x="12" y="560"/>
                    <a:pt x="12" y="568"/>
                  </a:cubicBezTo>
                  <a:cubicBezTo>
                    <a:pt x="0" y="579"/>
                    <a:pt x="12" y="590"/>
                    <a:pt x="23" y="601"/>
                  </a:cubicBezTo>
                  <a:cubicBezTo>
                    <a:pt x="123" y="630"/>
                    <a:pt x="218" y="644"/>
                    <a:pt x="306" y="644"/>
                  </a:cubicBezTo>
                  <a:cubicBezTo>
                    <a:pt x="423" y="644"/>
                    <a:pt x="529" y="619"/>
                    <a:pt x="624" y="568"/>
                  </a:cubicBezTo>
                  <a:cubicBezTo>
                    <a:pt x="802" y="468"/>
                    <a:pt x="903" y="301"/>
                    <a:pt x="947" y="178"/>
                  </a:cubicBezTo>
                  <a:lnTo>
                    <a:pt x="947" y="178"/>
                  </a:lnTo>
                  <a:cubicBezTo>
                    <a:pt x="935" y="412"/>
                    <a:pt x="846" y="868"/>
                    <a:pt x="435" y="1013"/>
                  </a:cubicBezTo>
                  <a:cubicBezTo>
                    <a:pt x="423" y="1013"/>
                    <a:pt x="413" y="1024"/>
                    <a:pt x="413" y="1036"/>
                  </a:cubicBezTo>
                  <a:cubicBezTo>
                    <a:pt x="423" y="1046"/>
                    <a:pt x="423" y="1058"/>
                    <a:pt x="435" y="1058"/>
                  </a:cubicBezTo>
                  <a:lnTo>
                    <a:pt x="446" y="1058"/>
                  </a:lnTo>
                  <a:cubicBezTo>
                    <a:pt x="1047" y="858"/>
                    <a:pt x="1002" y="34"/>
                    <a:pt x="1002" y="22"/>
                  </a:cubicBezTo>
                  <a:cubicBezTo>
                    <a:pt x="1002" y="12"/>
                    <a:pt x="992"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5"/>
            <p:cNvSpPr/>
            <p:nvPr/>
          </p:nvSpPr>
          <p:spPr>
            <a:xfrm>
              <a:off x="5155958" y="3374012"/>
              <a:ext cx="33611" cy="34991"/>
            </a:xfrm>
            <a:custGeom>
              <a:avLst/>
              <a:gdLst/>
              <a:ahLst/>
              <a:cxnLst/>
              <a:rect l="l" t="t" r="r" b="b"/>
              <a:pathLst>
                <a:path w="268" h="279" extrusionOk="0">
                  <a:moveTo>
                    <a:pt x="134" y="45"/>
                  </a:moveTo>
                  <a:cubicBezTo>
                    <a:pt x="189" y="45"/>
                    <a:pt x="223" y="89"/>
                    <a:pt x="223" y="134"/>
                  </a:cubicBezTo>
                  <a:cubicBezTo>
                    <a:pt x="223" y="189"/>
                    <a:pt x="189" y="234"/>
                    <a:pt x="134" y="234"/>
                  </a:cubicBezTo>
                  <a:cubicBezTo>
                    <a:pt x="89" y="234"/>
                    <a:pt x="45" y="189"/>
                    <a:pt x="45" y="134"/>
                  </a:cubicBezTo>
                  <a:cubicBezTo>
                    <a:pt x="45" y="89"/>
                    <a:pt x="89" y="45"/>
                    <a:pt x="134" y="45"/>
                  </a:cubicBezTo>
                  <a:close/>
                  <a:moveTo>
                    <a:pt x="134" y="0"/>
                  </a:moveTo>
                  <a:cubicBezTo>
                    <a:pt x="55" y="0"/>
                    <a:pt x="0" y="67"/>
                    <a:pt x="0" y="134"/>
                  </a:cubicBezTo>
                  <a:cubicBezTo>
                    <a:pt x="0" y="211"/>
                    <a:pt x="55" y="278"/>
                    <a:pt x="134" y="278"/>
                  </a:cubicBezTo>
                  <a:cubicBezTo>
                    <a:pt x="211" y="278"/>
                    <a:pt x="267" y="211"/>
                    <a:pt x="267" y="134"/>
                  </a:cubicBezTo>
                  <a:cubicBezTo>
                    <a:pt x="267" y="67"/>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5"/>
            <p:cNvSpPr/>
            <p:nvPr/>
          </p:nvSpPr>
          <p:spPr>
            <a:xfrm>
              <a:off x="5105667" y="3436720"/>
              <a:ext cx="33611" cy="33611"/>
            </a:xfrm>
            <a:custGeom>
              <a:avLst/>
              <a:gdLst/>
              <a:ahLst/>
              <a:cxnLst/>
              <a:rect l="l" t="t" r="r" b="b"/>
              <a:pathLst>
                <a:path w="268" h="268" extrusionOk="0">
                  <a:moveTo>
                    <a:pt x="134" y="45"/>
                  </a:moveTo>
                  <a:cubicBezTo>
                    <a:pt x="179" y="45"/>
                    <a:pt x="223" y="79"/>
                    <a:pt x="223" y="134"/>
                  </a:cubicBezTo>
                  <a:cubicBezTo>
                    <a:pt x="223" y="179"/>
                    <a:pt x="179" y="223"/>
                    <a:pt x="134" y="223"/>
                  </a:cubicBezTo>
                  <a:cubicBezTo>
                    <a:pt x="78" y="223"/>
                    <a:pt x="45" y="179"/>
                    <a:pt x="45" y="134"/>
                  </a:cubicBezTo>
                  <a:cubicBezTo>
                    <a:pt x="45" y="79"/>
                    <a:pt x="78" y="45"/>
                    <a:pt x="134" y="45"/>
                  </a:cubicBezTo>
                  <a:close/>
                  <a:moveTo>
                    <a:pt x="134" y="1"/>
                  </a:moveTo>
                  <a:cubicBezTo>
                    <a:pt x="56" y="1"/>
                    <a:pt x="0" y="57"/>
                    <a:pt x="0" y="134"/>
                  </a:cubicBezTo>
                  <a:cubicBezTo>
                    <a:pt x="0" y="201"/>
                    <a:pt x="56" y="268"/>
                    <a:pt x="134" y="268"/>
                  </a:cubicBezTo>
                  <a:cubicBezTo>
                    <a:pt x="201" y="268"/>
                    <a:pt x="268" y="201"/>
                    <a:pt x="268" y="134"/>
                  </a:cubicBezTo>
                  <a:cubicBezTo>
                    <a:pt x="268" y="57"/>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5"/>
            <p:cNvSpPr/>
            <p:nvPr/>
          </p:nvSpPr>
          <p:spPr>
            <a:xfrm>
              <a:off x="5132129" y="3390693"/>
              <a:ext cx="131310" cy="132689"/>
            </a:xfrm>
            <a:custGeom>
              <a:avLst/>
              <a:gdLst/>
              <a:ahLst/>
              <a:cxnLst/>
              <a:rect l="l" t="t" r="r" b="b"/>
              <a:pathLst>
                <a:path w="1047" h="1058" extrusionOk="0">
                  <a:moveTo>
                    <a:pt x="446" y="1"/>
                  </a:moveTo>
                  <a:cubicBezTo>
                    <a:pt x="435" y="1"/>
                    <a:pt x="423" y="1"/>
                    <a:pt x="413" y="23"/>
                  </a:cubicBezTo>
                  <a:cubicBezTo>
                    <a:pt x="413" y="34"/>
                    <a:pt x="423" y="45"/>
                    <a:pt x="435" y="45"/>
                  </a:cubicBezTo>
                  <a:cubicBezTo>
                    <a:pt x="846" y="179"/>
                    <a:pt x="935" y="646"/>
                    <a:pt x="947" y="880"/>
                  </a:cubicBezTo>
                  <a:cubicBezTo>
                    <a:pt x="903" y="758"/>
                    <a:pt x="802" y="590"/>
                    <a:pt x="624" y="491"/>
                  </a:cubicBezTo>
                  <a:cubicBezTo>
                    <a:pt x="530" y="434"/>
                    <a:pt x="426" y="406"/>
                    <a:pt x="311" y="406"/>
                  </a:cubicBezTo>
                  <a:cubicBezTo>
                    <a:pt x="221" y="406"/>
                    <a:pt x="125" y="423"/>
                    <a:pt x="23" y="457"/>
                  </a:cubicBezTo>
                  <a:cubicBezTo>
                    <a:pt x="12" y="468"/>
                    <a:pt x="0" y="479"/>
                    <a:pt x="12" y="491"/>
                  </a:cubicBezTo>
                  <a:cubicBezTo>
                    <a:pt x="12" y="498"/>
                    <a:pt x="17" y="506"/>
                    <a:pt x="25" y="506"/>
                  </a:cubicBezTo>
                  <a:cubicBezTo>
                    <a:pt x="28" y="506"/>
                    <a:pt x="31" y="505"/>
                    <a:pt x="34" y="501"/>
                  </a:cubicBezTo>
                  <a:cubicBezTo>
                    <a:pt x="129" y="473"/>
                    <a:pt x="218" y="458"/>
                    <a:pt x="301" y="458"/>
                  </a:cubicBezTo>
                  <a:cubicBezTo>
                    <a:pt x="412" y="458"/>
                    <a:pt x="512" y="484"/>
                    <a:pt x="602" y="535"/>
                  </a:cubicBezTo>
                  <a:cubicBezTo>
                    <a:pt x="869" y="679"/>
                    <a:pt x="958" y="1036"/>
                    <a:pt x="958" y="1036"/>
                  </a:cubicBezTo>
                  <a:cubicBezTo>
                    <a:pt x="958" y="1047"/>
                    <a:pt x="969" y="1058"/>
                    <a:pt x="980" y="1058"/>
                  </a:cubicBezTo>
                  <a:cubicBezTo>
                    <a:pt x="992" y="1047"/>
                    <a:pt x="1002" y="1047"/>
                    <a:pt x="1002" y="1036"/>
                  </a:cubicBezTo>
                  <a:cubicBezTo>
                    <a:pt x="1002" y="1025"/>
                    <a:pt x="1047" y="20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5"/>
            <p:cNvSpPr/>
            <p:nvPr/>
          </p:nvSpPr>
          <p:spPr>
            <a:xfrm>
              <a:off x="6399690" y="3098852"/>
              <a:ext cx="125791" cy="124537"/>
            </a:xfrm>
            <a:custGeom>
              <a:avLst/>
              <a:gdLst/>
              <a:ahLst/>
              <a:cxnLst/>
              <a:rect l="l" t="t" r="r" b="b"/>
              <a:pathLst>
                <a:path w="1003" h="993" extrusionOk="0">
                  <a:moveTo>
                    <a:pt x="744" y="50"/>
                  </a:moveTo>
                  <a:cubicBezTo>
                    <a:pt x="790" y="50"/>
                    <a:pt x="837" y="69"/>
                    <a:pt x="880" y="112"/>
                  </a:cubicBezTo>
                  <a:cubicBezTo>
                    <a:pt x="935" y="179"/>
                    <a:pt x="958" y="246"/>
                    <a:pt x="925" y="324"/>
                  </a:cubicBezTo>
                  <a:cubicBezTo>
                    <a:pt x="880" y="424"/>
                    <a:pt x="735" y="547"/>
                    <a:pt x="468" y="547"/>
                  </a:cubicBezTo>
                  <a:lnTo>
                    <a:pt x="446" y="547"/>
                  </a:lnTo>
                  <a:lnTo>
                    <a:pt x="446" y="525"/>
                  </a:lnTo>
                  <a:cubicBezTo>
                    <a:pt x="446" y="246"/>
                    <a:pt x="569" y="102"/>
                    <a:pt x="668" y="68"/>
                  </a:cubicBezTo>
                  <a:cubicBezTo>
                    <a:pt x="692" y="56"/>
                    <a:pt x="718" y="50"/>
                    <a:pt x="744" y="50"/>
                  </a:cubicBezTo>
                  <a:close/>
                  <a:moveTo>
                    <a:pt x="740" y="1"/>
                  </a:moveTo>
                  <a:cubicBezTo>
                    <a:pt x="708" y="1"/>
                    <a:pt x="677" y="8"/>
                    <a:pt x="646" y="23"/>
                  </a:cubicBezTo>
                  <a:cubicBezTo>
                    <a:pt x="502" y="79"/>
                    <a:pt x="401" y="280"/>
                    <a:pt x="401" y="525"/>
                  </a:cubicBezTo>
                  <a:lnTo>
                    <a:pt x="401" y="535"/>
                  </a:lnTo>
                  <a:cubicBezTo>
                    <a:pt x="67" y="502"/>
                    <a:pt x="45" y="201"/>
                    <a:pt x="45" y="179"/>
                  </a:cubicBezTo>
                  <a:cubicBezTo>
                    <a:pt x="45" y="171"/>
                    <a:pt x="40" y="164"/>
                    <a:pt x="33" y="164"/>
                  </a:cubicBezTo>
                  <a:cubicBezTo>
                    <a:pt x="29" y="164"/>
                    <a:pt x="26" y="165"/>
                    <a:pt x="23" y="168"/>
                  </a:cubicBezTo>
                  <a:cubicBezTo>
                    <a:pt x="0" y="168"/>
                    <a:pt x="0" y="179"/>
                    <a:pt x="0" y="191"/>
                  </a:cubicBezTo>
                  <a:cubicBezTo>
                    <a:pt x="0" y="191"/>
                    <a:pt x="23" y="547"/>
                    <a:pt x="401" y="591"/>
                  </a:cubicBezTo>
                  <a:cubicBezTo>
                    <a:pt x="435" y="970"/>
                    <a:pt x="802" y="992"/>
                    <a:pt x="802" y="992"/>
                  </a:cubicBezTo>
                  <a:cubicBezTo>
                    <a:pt x="813" y="992"/>
                    <a:pt x="824" y="980"/>
                    <a:pt x="824" y="970"/>
                  </a:cubicBezTo>
                  <a:cubicBezTo>
                    <a:pt x="824" y="958"/>
                    <a:pt x="813" y="948"/>
                    <a:pt x="802" y="948"/>
                  </a:cubicBezTo>
                  <a:cubicBezTo>
                    <a:pt x="791" y="948"/>
                    <a:pt x="490" y="925"/>
                    <a:pt x="446" y="591"/>
                  </a:cubicBezTo>
                  <a:lnTo>
                    <a:pt x="468" y="591"/>
                  </a:lnTo>
                  <a:cubicBezTo>
                    <a:pt x="713" y="591"/>
                    <a:pt x="903" y="491"/>
                    <a:pt x="969" y="346"/>
                  </a:cubicBezTo>
                  <a:cubicBezTo>
                    <a:pt x="1002" y="246"/>
                    <a:pt x="992" y="157"/>
                    <a:pt x="913" y="79"/>
                  </a:cubicBezTo>
                  <a:lnTo>
                    <a:pt x="903" y="79"/>
                  </a:lnTo>
                  <a:cubicBezTo>
                    <a:pt x="859" y="28"/>
                    <a:pt x="800"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5"/>
            <p:cNvSpPr/>
            <p:nvPr/>
          </p:nvSpPr>
          <p:spPr>
            <a:xfrm>
              <a:off x="6516952" y="3076528"/>
              <a:ext cx="35116" cy="35116"/>
            </a:xfrm>
            <a:custGeom>
              <a:avLst/>
              <a:gdLst/>
              <a:ahLst/>
              <a:cxnLst/>
              <a:rect l="l" t="t" r="r" b="b"/>
              <a:pathLst>
                <a:path w="280" h="280" extrusionOk="0">
                  <a:moveTo>
                    <a:pt x="146" y="45"/>
                  </a:moveTo>
                  <a:cubicBezTo>
                    <a:pt x="190" y="45"/>
                    <a:pt x="235" y="90"/>
                    <a:pt x="235" y="134"/>
                  </a:cubicBezTo>
                  <a:cubicBezTo>
                    <a:pt x="235" y="191"/>
                    <a:pt x="190" y="223"/>
                    <a:pt x="146" y="223"/>
                  </a:cubicBezTo>
                  <a:cubicBezTo>
                    <a:pt x="90" y="223"/>
                    <a:pt x="57" y="191"/>
                    <a:pt x="57" y="134"/>
                  </a:cubicBezTo>
                  <a:cubicBezTo>
                    <a:pt x="57" y="90"/>
                    <a:pt x="90" y="45"/>
                    <a:pt x="146" y="45"/>
                  </a:cubicBezTo>
                  <a:close/>
                  <a:moveTo>
                    <a:pt x="146" y="1"/>
                  </a:moveTo>
                  <a:cubicBezTo>
                    <a:pt x="67" y="1"/>
                    <a:pt x="0" y="68"/>
                    <a:pt x="0" y="134"/>
                  </a:cubicBezTo>
                  <a:cubicBezTo>
                    <a:pt x="0" y="213"/>
                    <a:pt x="67" y="280"/>
                    <a:pt x="146" y="280"/>
                  </a:cubicBezTo>
                  <a:cubicBezTo>
                    <a:pt x="212" y="280"/>
                    <a:pt x="279" y="213"/>
                    <a:pt x="279" y="134"/>
                  </a:cubicBezTo>
                  <a:cubicBezTo>
                    <a:pt x="279" y="68"/>
                    <a:pt x="212"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5"/>
            <p:cNvSpPr/>
            <p:nvPr/>
          </p:nvSpPr>
          <p:spPr>
            <a:xfrm>
              <a:off x="5183800" y="3098852"/>
              <a:ext cx="127171" cy="124537"/>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5"/>
            <p:cNvSpPr/>
            <p:nvPr/>
          </p:nvSpPr>
          <p:spPr>
            <a:xfrm>
              <a:off x="5158717" y="3076528"/>
              <a:ext cx="33611" cy="35116"/>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5"/>
            <p:cNvSpPr/>
            <p:nvPr/>
          </p:nvSpPr>
          <p:spPr>
            <a:xfrm>
              <a:off x="5183800" y="4231098"/>
              <a:ext cx="127171" cy="124286"/>
            </a:xfrm>
            <a:custGeom>
              <a:avLst/>
              <a:gdLst/>
              <a:ahLst/>
              <a:cxnLst/>
              <a:rect l="l" t="t" r="r" b="b"/>
              <a:pathLst>
                <a:path w="1014" h="991" extrusionOk="0">
                  <a:moveTo>
                    <a:pt x="568" y="446"/>
                  </a:moveTo>
                  <a:lnTo>
                    <a:pt x="568" y="468"/>
                  </a:lnTo>
                  <a:cubicBezTo>
                    <a:pt x="568" y="746"/>
                    <a:pt x="446" y="891"/>
                    <a:pt x="345" y="924"/>
                  </a:cubicBezTo>
                  <a:cubicBezTo>
                    <a:pt x="318" y="936"/>
                    <a:pt x="290" y="943"/>
                    <a:pt x="263" y="943"/>
                  </a:cubicBezTo>
                  <a:cubicBezTo>
                    <a:pt x="215" y="943"/>
                    <a:pt x="170" y="922"/>
                    <a:pt x="134" y="880"/>
                  </a:cubicBezTo>
                  <a:lnTo>
                    <a:pt x="123" y="880"/>
                  </a:lnTo>
                  <a:cubicBezTo>
                    <a:pt x="68" y="824"/>
                    <a:pt x="56" y="746"/>
                    <a:pt x="90" y="669"/>
                  </a:cubicBezTo>
                  <a:cubicBezTo>
                    <a:pt x="123" y="568"/>
                    <a:pt x="268" y="446"/>
                    <a:pt x="546" y="446"/>
                  </a:cubicBezTo>
                  <a:close/>
                  <a:moveTo>
                    <a:pt x="212" y="1"/>
                  </a:moveTo>
                  <a:cubicBezTo>
                    <a:pt x="201" y="1"/>
                    <a:pt x="190" y="11"/>
                    <a:pt x="179" y="23"/>
                  </a:cubicBezTo>
                  <a:cubicBezTo>
                    <a:pt x="179" y="34"/>
                    <a:pt x="190" y="45"/>
                    <a:pt x="201" y="45"/>
                  </a:cubicBezTo>
                  <a:cubicBezTo>
                    <a:pt x="223" y="45"/>
                    <a:pt x="523" y="67"/>
                    <a:pt x="557" y="401"/>
                  </a:cubicBezTo>
                  <a:lnTo>
                    <a:pt x="546" y="401"/>
                  </a:lnTo>
                  <a:cubicBezTo>
                    <a:pt x="301" y="401"/>
                    <a:pt x="100" y="501"/>
                    <a:pt x="45" y="657"/>
                  </a:cubicBezTo>
                  <a:cubicBezTo>
                    <a:pt x="1" y="746"/>
                    <a:pt x="23" y="847"/>
                    <a:pt x="100" y="913"/>
                  </a:cubicBezTo>
                  <a:lnTo>
                    <a:pt x="100" y="924"/>
                  </a:lnTo>
                  <a:cubicBezTo>
                    <a:pt x="157" y="969"/>
                    <a:pt x="212" y="991"/>
                    <a:pt x="268" y="991"/>
                  </a:cubicBezTo>
                  <a:cubicBezTo>
                    <a:pt x="301" y="991"/>
                    <a:pt x="335" y="980"/>
                    <a:pt x="357" y="969"/>
                  </a:cubicBezTo>
                  <a:cubicBezTo>
                    <a:pt x="513" y="913"/>
                    <a:pt x="613" y="713"/>
                    <a:pt x="613" y="468"/>
                  </a:cubicBezTo>
                  <a:lnTo>
                    <a:pt x="613" y="457"/>
                  </a:lnTo>
                  <a:cubicBezTo>
                    <a:pt x="946" y="490"/>
                    <a:pt x="969" y="791"/>
                    <a:pt x="969" y="813"/>
                  </a:cubicBezTo>
                  <a:cubicBezTo>
                    <a:pt x="969" y="824"/>
                    <a:pt x="980" y="835"/>
                    <a:pt x="991" y="835"/>
                  </a:cubicBezTo>
                  <a:cubicBezTo>
                    <a:pt x="1003" y="835"/>
                    <a:pt x="1013" y="824"/>
                    <a:pt x="1013" y="802"/>
                  </a:cubicBezTo>
                  <a:cubicBezTo>
                    <a:pt x="1013" y="802"/>
                    <a:pt x="991" y="446"/>
                    <a:pt x="602" y="412"/>
                  </a:cubicBezTo>
                  <a:cubicBezTo>
                    <a:pt x="568" y="23"/>
                    <a:pt x="212"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5"/>
            <p:cNvSpPr/>
            <p:nvPr/>
          </p:nvSpPr>
          <p:spPr>
            <a:xfrm>
              <a:off x="5158717" y="4344096"/>
              <a:ext cx="33611" cy="33737"/>
            </a:xfrm>
            <a:custGeom>
              <a:avLst/>
              <a:gdLst/>
              <a:ahLst/>
              <a:cxnLst/>
              <a:rect l="l" t="t" r="r" b="b"/>
              <a:pathLst>
                <a:path w="268" h="269" extrusionOk="0">
                  <a:moveTo>
                    <a:pt x="134" y="45"/>
                  </a:moveTo>
                  <a:cubicBezTo>
                    <a:pt x="178" y="45"/>
                    <a:pt x="223" y="79"/>
                    <a:pt x="223" y="134"/>
                  </a:cubicBezTo>
                  <a:cubicBezTo>
                    <a:pt x="223" y="179"/>
                    <a:pt x="178" y="224"/>
                    <a:pt x="134" y="224"/>
                  </a:cubicBezTo>
                  <a:cubicBezTo>
                    <a:pt x="89" y="224"/>
                    <a:pt x="45" y="179"/>
                    <a:pt x="45" y="134"/>
                  </a:cubicBezTo>
                  <a:cubicBezTo>
                    <a:pt x="45" y="79"/>
                    <a:pt x="89" y="45"/>
                    <a:pt x="134" y="45"/>
                  </a:cubicBezTo>
                  <a:close/>
                  <a:moveTo>
                    <a:pt x="134" y="1"/>
                  </a:moveTo>
                  <a:cubicBezTo>
                    <a:pt x="56" y="1"/>
                    <a:pt x="0" y="57"/>
                    <a:pt x="0" y="134"/>
                  </a:cubicBezTo>
                  <a:cubicBezTo>
                    <a:pt x="0" y="201"/>
                    <a:pt x="56" y="268"/>
                    <a:pt x="134" y="268"/>
                  </a:cubicBezTo>
                  <a:cubicBezTo>
                    <a:pt x="211" y="268"/>
                    <a:pt x="268" y="201"/>
                    <a:pt x="268" y="134"/>
                  </a:cubicBezTo>
                  <a:cubicBezTo>
                    <a:pt x="268"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5"/>
            <p:cNvSpPr/>
            <p:nvPr/>
          </p:nvSpPr>
          <p:spPr>
            <a:xfrm>
              <a:off x="6399690" y="4231098"/>
              <a:ext cx="125791" cy="124286"/>
            </a:xfrm>
            <a:custGeom>
              <a:avLst/>
              <a:gdLst/>
              <a:ahLst/>
              <a:cxnLst/>
              <a:rect l="l" t="t" r="r" b="b"/>
              <a:pathLst>
                <a:path w="1003" h="991" extrusionOk="0">
                  <a:moveTo>
                    <a:pt x="468" y="446"/>
                  </a:moveTo>
                  <a:cubicBezTo>
                    <a:pt x="735" y="446"/>
                    <a:pt x="880" y="568"/>
                    <a:pt x="925" y="669"/>
                  </a:cubicBezTo>
                  <a:cubicBezTo>
                    <a:pt x="958" y="746"/>
                    <a:pt x="935" y="824"/>
                    <a:pt x="880" y="880"/>
                  </a:cubicBezTo>
                  <a:cubicBezTo>
                    <a:pt x="837" y="922"/>
                    <a:pt x="790" y="943"/>
                    <a:pt x="744" y="943"/>
                  </a:cubicBezTo>
                  <a:cubicBezTo>
                    <a:pt x="718" y="943"/>
                    <a:pt x="692" y="936"/>
                    <a:pt x="668" y="924"/>
                  </a:cubicBezTo>
                  <a:cubicBezTo>
                    <a:pt x="569" y="891"/>
                    <a:pt x="446" y="746"/>
                    <a:pt x="446" y="468"/>
                  </a:cubicBezTo>
                  <a:lnTo>
                    <a:pt x="446" y="446"/>
                  </a:lnTo>
                  <a:close/>
                  <a:moveTo>
                    <a:pt x="802" y="1"/>
                  </a:moveTo>
                  <a:cubicBezTo>
                    <a:pt x="802" y="1"/>
                    <a:pt x="435" y="23"/>
                    <a:pt x="401" y="412"/>
                  </a:cubicBezTo>
                  <a:cubicBezTo>
                    <a:pt x="23" y="446"/>
                    <a:pt x="0" y="802"/>
                    <a:pt x="0" y="802"/>
                  </a:cubicBezTo>
                  <a:cubicBezTo>
                    <a:pt x="0" y="824"/>
                    <a:pt x="0" y="835"/>
                    <a:pt x="23" y="835"/>
                  </a:cubicBezTo>
                  <a:cubicBezTo>
                    <a:pt x="34" y="835"/>
                    <a:pt x="45" y="824"/>
                    <a:pt x="45" y="813"/>
                  </a:cubicBezTo>
                  <a:cubicBezTo>
                    <a:pt x="45" y="791"/>
                    <a:pt x="67" y="490"/>
                    <a:pt x="401" y="457"/>
                  </a:cubicBezTo>
                  <a:lnTo>
                    <a:pt x="401" y="468"/>
                  </a:lnTo>
                  <a:cubicBezTo>
                    <a:pt x="401" y="713"/>
                    <a:pt x="502" y="913"/>
                    <a:pt x="646" y="969"/>
                  </a:cubicBezTo>
                  <a:cubicBezTo>
                    <a:pt x="680" y="980"/>
                    <a:pt x="713" y="991"/>
                    <a:pt x="735" y="991"/>
                  </a:cubicBezTo>
                  <a:cubicBezTo>
                    <a:pt x="802" y="991"/>
                    <a:pt x="858" y="969"/>
                    <a:pt x="903" y="924"/>
                  </a:cubicBezTo>
                  <a:cubicBezTo>
                    <a:pt x="913" y="924"/>
                    <a:pt x="913" y="913"/>
                    <a:pt x="913" y="913"/>
                  </a:cubicBezTo>
                  <a:cubicBezTo>
                    <a:pt x="992" y="847"/>
                    <a:pt x="1002" y="746"/>
                    <a:pt x="969" y="657"/>
                  </a:cubicBezTo>
                  <a:cubicBezTo>
                    <a:pt x="903" y="501"/>
                    <a:pt x="713" y="401"/>
                    <a:pt x="468" y="401"/>
                  </a:cubicBezTo>
                  <a:lnTo>
                    <a:pt x="446" y="401"/>
                  </a:lnTo>
                  <a:cubicBezTo>
                    <a:pt x="490" y="67"/>
                    <a:pt x="791" y="45"/>
                    <a:pt x="802" y="45"/>
                  </a:cubicBezTo>
                  <a:cubicBezTo>
                    <a:pt x="813" y="45"/>
                    <a:pt x="824" y="34"/>
                    <a:pt x="824" y="23"/>
                  </a:cubicBezTo>
                  <a:cubicBezTo>
                    <a:pt x="824" y="11"/>
                    <a:pt x="813" y="1"/>
                    <a:pt x="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5"/>
            <p:cNvSpPr/>
            <p:nvPr/>
          </p:nvSpPr>
          <p:spPr>
            <a:xfrm>
              <a:off x="6516952" y="4344096"/>
              <a:ext cx="35116" cy="33737"/>
            </a:xfrm>
            <a:custGeom>
              <a:avLst/>
              <a:gdLst/>
              <a:ahLst/>
              <a:cxnLst/>
              <a:rect l="l" t="t" r="r" b="b"/>
              <a:pathLst>
                <a:path w="280" h="269" extrusionOk="0">
                  <a:moveTo>
                    <a:pt x="146" y="45"/>
                  </a:moveTo>
                  <a:cubicBezTo>
                    <a:pt x="190" y="45"/>
                    <a:pt x="235" y="79"/>
                    <a:pt x="235" y="134"/>
                  </a:cubicBezTo>
                  <a:cubicBezTo>
                    <a:pt x="235" y="179"/>
                    <a:pt x="190" y="224"/>
                    <a:pt x="146" y="224"/>
                  </a:cubicBezTo>
                  <a:cubicBezTo>
                    <a:pt x="90" y="224"/>
                    <a:pt x="57" y="179"/>
                    <a:pt x="57" y="134"/>
                  </a:cubicBezTo>
                  <a:cubicBezTo>
                    <a:pt x="57" y="79"/>
                    <a:pt x="90" y="45"/>
                    <a:pt x="146" y="45"/>
                  </a:cubicBezTo>
                  <a:close/>
                  <a:moveTo>
                    <a:pt x="146" y="1"/>
                  </a:moveTo>
                  <a:cubicBezTo>
                    <a:pt x="67" y="1"/>
                    <a:pt x="0" y="57"/>
                    <a:pt x="0" y="134"/>
                  </a:cubicBezTo>
                  <a:cubicBezTo>
                    <a:pt x="0" y="201"/>
                    <a:pt x="67" y="268"/>
                    <a:pt x="146" y="268"/>
                  </a:cubicBezTo>
                  <a:cubicBezTo>
                    <a:pt x="212" y="268"/>
                    <a:pt x="279" y="201"/>
                    <a:pt x="279" y="134"/>
                  </a:cubicBezTo>
                  <a:cubicBezTo>
                    <a:pt x="279" y="57"/>
                    <a:pt x="212"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34" name="Google Shape;1634;p45"/>
          <p:cNvPicPr preferRelativeResize="0"/>
          <p:nvPr/>
        </p:nvPicPr>
        <p:blipFill>
          <a:blip r:embed="rId3">
            <a:alphaModFix/>
          </a:blip>
          <a:stretch>
            <a:fillRect/>
          </a:stretch>
        </p:blipFill>
        <p:spPr>
          <a:xfrm>
            <a:off x="1655375" y="1515573"/>
            <a:ext cx="2045200" cy="1823209"/>
          </a:xfrm>
          <a:prstGeom prst="rect">
            <a:avLst/>
          </a:prstGeom>
          <a:noFill/>
          <a:ln>
            <a:noFill/>
          </a:ln>
        </p:spPr>
      </p:pic>
      <p:pic>
        <p:nvPicPr>
          <p:cNvPr id="1635" name="Google Shape;1635;p45"/>
          <p:cNvPicPr preferRelativeResize="0"/>
          <p:nvPr/>
        </p:nvPicPr>
        <p:blipFill>
          <a:blip r:embed="rId4">
            <a:alphaModFix/>
          </a:blip>
          <a:stretch>
            <a:fillRect/>
          </a:stretch>
        </p:blipFill>
        <p:spPr>
          <a:xfrm>
            <a:off x="5624637" y="1457775"/>
            <a:ext cx="2045200" cy="1938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46"/>
          <p:cNvSpPr txBox="1">
            <a:spLocks noGrp="1"/>
          </p:cNvSpPr>
          <p:nvPr>
            <p:ph type="title"/>
          </p:nvPr>
        </p:nvSpPr>
        <p:spPr>
          <a:xfrm>
            <a:off x="3313800" y="1531575"/>
            <a:ext cx="5110200" cy="208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a:latin typeface="JetBrains Mono"/>
                <a:ea typeface="JetBrains Mono"/>
                <a:cs typeface="JetBrains Mono"/>
                <a:sym typeface="JetBrains Mono"/>
              </a:rPr>
              <a:t>“I watched students light up when permitted to look at objects and documents which the archivists have selected for their viewing… The Rose Library and the instructional sessions inspire me and my students equally!”</a:t>
            </a:r>
            <a:endParaRPr sz="2000">
              <a:latin typeface="JetBrains Mono"/>
              <a:ea typeface="JetBrains Mono"/>
              <a:cs typeface="JetBrains Mono"/>
              <a:sym typeface="JetBrains Mono"/>
            </a:endParaRPr>
          </a:p>
          <a:p>
            <a:pPr marL="0" lvl="0" indent="0" algn="ctr" rtl="0">
              <a:spcBef>
                <a:spcPts val="1200"/>
              </a:spcBef>
              <a:spcAft>
                <a:spcPts val="1200"/>
              </a:spcAft>
              <a:buNone/>
            </a:pPr>
            <a:r>
              <a:rPr lang="en" sz="2000">
                <a:latin typeface="JetBrains Mono"/>
                <a:ea typeface="JetBrains Mono"/>
                <a:cs typeface="JetBrains Mono"/>
                <a:sym typeface="JetBrains Mono"/>
              </a:rPr>
              <a:t>-Anna Leo</a:t>
            </a:r>
            <a:endParaRPr sz="2000">
              <a:latin typeface="JetBrains Mono"/>
              <a:ea typeface="JetBrains Mono"/>
              <a:cs typeface="JetBrains Mono"/>
              <a:sym typeface="JetBrains Mono"/>
            </a:endParaRPr>
          </a:p>
        </p:txBody>
      </p:sp>
      <p:grpSp>
        <p:nvGrpSpPr>
          <p:cNvPr id="1641" name="Google Shape;1641;p46"/>
          <p:cNvGrpSpPr/>
          <p:nvPr/>
        </p:nvGrpSpPr>
        <p:grpSpPr>
          <a:xfrm>
            <a:off x="719988" y="-367247"/>
            <a:ext cx="1674568" cy="1591201"/>
            <a:chOff x="4512100" y="3710300"/>
            <a:chExt cx="359550" cy="341650"/>
          </a:xfrm>
        </p:grpSpPr>
        <p:sp>
          <p:nvSpPr>
            <p:cNvPr id="1642" name="Google Shape;1642;p46"/>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6"/>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6"/>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6"/>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6"/>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6"/>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6"/>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46"/>
          <p:cNvGrpSpPr/>
          <p:nvPr/>
        </p:nvGrpSpPr>
        <p:grpSpPr>
          <a:xfrm>
            <a:off x="4535393" y="343510"/>
            <a:ext cx="2667008" cy="717084"/>
            <a:chOff x="1077203" y="3984570"/>
            <a:chExt cx="2043841" cy="549532"/>
          </a:xfrm>
        </p:grpSpPr>
        <p:sp>
          <p:nvSpPr>
            <p:cNvPr id="1650" name="Google Shape;1650;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46"/>
          <p:cNvGrpSpPr/>
          <p:nvPr/>
        </p:nvGrpSpPr>
        <p:grpSpPr>
          <a:xfrm rot="10800000">
            <a:off x="4535393" y="4007385"/>
            <a:ext cx="2667008" cy="717084"/>
            <a:chOff x="1077203" y="3984570"/>
            <a:chExt cx="2043841" cy="549532"/>
          </a:xfrm>
        </p:grpSpPr>
        <p:sp>
          <p:nvSpPr>
            <p:cNvPr id="1662" name="Google Shape;1662;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46"/>
          <p:cNvGrpSpPr/>
          <p:nvPr/>
        </p:nvGrpSpPr>
        <p:grpSpPr>
          <a:xfrm rot="-1880928" flipH="1">
            <a:off x="1495545" y="3807892"/>
            <a:ext cx="1674571" cy="1591203"/>
            <a:chOff x="4512100" y="3710300"/>
            <a:chExt cx="359550" cy="341650"/>
          </a:xfrm>
        </p:grpSpPr>
        <p:sp>
          <p:nvSpPr>
            <p:cNvPr id="1674" name="Google Shape;1674;p46"/>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6"/>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46"/>
          <p:cNvGrpSpPr/>
          <p:nvPr/>
        </p:nvGrpSpPr>
        <p:grpSpPr>
          <a:xfrm>
            <a:off x="719988" y="2416180"/>
            <a:ext cx="1674568" cy="1591201"/>
            <a:chOff x="4512100" y="3710300"/>
            <a:chExt cx="359550" cy="341650"/>
          </a:xfrm>
        </p:grpSpPr>
        <p:sp>
          <p:nvSpPr>
            <p:cNvPr id="1682" name="Google Shape;1682;p46"/>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6"/>
          <p:cNvGrpSpPr/>
          <p:nvPr/>
        </p:nvGrpSpPr>
        <p:grpSpPr>
          <a:xfrm rot="-1880928" flipH="1">
            <a:off x="1495545" y="1024465"/>
            <a:ext cx="1674571" cy="1591203"/>
            <a:chOff x="4512100" y="3710300"/>
            <a:chExt cx="359550" cy="341650"/>
          </a:xfrm>
        </p:grpSpPr>
        <p:sp>
          <p:nvSpPr>
            <p:cNvPr id="1690" name="Google Shape;1690;p46"/>
            <p:cNvSpPr/>
            <p:nvPr/>
          </p:nvSpPr>
          <p:spPr>
            <a:xfrm>
              <a:off x="4560525" y="3710300"/>
              <a:ext cx="282475" cy="267900"/>
            </a:xfrm>
            <a:custGeom>
              <a:avLst/>
              <a:gdLst/>
              <a:ahLst/>
              <a:cxnLst/>
              <a:rect l="l" t="t" r="r" b="b"/>
              <a:pathLst>
                <a:path w="11299" h="10716" extrusionOk="0">
                  <a:moveTo>
                    <a:pt x="3682" y="1"/>
                  </a:moveTo>
                  <a:cubicBezTo>
                    <a:pt x="3576" y="1"/>
                    <a:pt x="3482" y="75"/>
                    <a:pt x="3373" y="197"/>
                  </a:cubicBezTo>
                  <a:cubicBezTo>
                    <a:pt x="2749" y="954"/>
                    <a:pt x="2093" y="1688"/>
                    <a:pt x="1458" y="2434"/>
                  </a:cubicBezTo>
                  <a:cubicBezTo>
                    <a:pt x="968" y="3013"/>
                    <a:pt x="423" y="3536"/>
                    <a:pt x="0" y="4170"/>
                  </a:cubicBezTo>
                  <a:cubicBezTo>
                    <a:pt x="122" y="4482"/>
                    <a:pt x="390" y="4660"/>
                    <a:pt x="624" y="4850"/>
                  </a:cubicBezTo>
                  <a:cubicBezTo>
                    <a:pt x="2850" y="6697"/>
                    <a:pt x="5032" y="8578"/>
                    <a:pt x="7246" y="10437"/>
                  </a:cubicBezTo>
                  <a:cubicBezTo>
                    <a:pt x="7391" y="10515"/>
                    <a:pt x="7469" y="10671"/>
                    <a:pt x="7636" y="10715"/>
                  </a:cubicBezTo>
                  <a:cubicBezTo>
                    <a:pt x="7803" y="10693"/>
                    <a:pt x="7881" y="10559"/>
                    <a:pt x="7981" y="10448"/>
                  </a:cubicBezTo>
                  <a:cubicBezTo>
                    <a:pt x="8782" y="9558"/>
                    <a:pt x="9562" y="8645"/>
                    <a:pt x="10341" y="7732"/>
                  </a:cubicBezTo>
                  <a:cubicBezTo>
                    <a:pt x="10652" y="7365"/>
                    <a:pt x="11053" y="7054"/>
                    <a:pt x="11221" y="6574"/>
                  </a:cubicBezTo>
                  <a:cubicBezTo>
                    <a:pt x="11298" y="6396"/>
                    <a:pt x="11221" y="6274"/>
                    <a:pt x="11075" y="6151"/>
                  </a:cubicBezTo>
                  <a:cubicBezTo>
                    <a:pt x="8693" y="4148"/>
                    <a:pt x="6323" y="2134"/>
                    <a:pt x="3941" y="130"/>
                  </a:cubicBezTo>
                  <a:cubicBezTo>
                    <a:pt x="3842" y="40"/>
                    <a:pt x="3759"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6"/>
            <p:cNvSpPr/>
            <p:nvPr/>
          </p:nvSpPr>
          <p:spPr>
            <a:xfrm>
              <a:off x="4512100" y="3814550"/>
              <a:ext cx="234050" cy="220150"/>
            </a:xfrm>
            <a:custGeom>
              <a:avLst/>
              <a:gdLst/>
              <a:ahLst/>
              <a:cxnLst/>
              <a:rect l="l" t="t" r="r" b="b"/>
              <a:pathLst>
                <a:path w="9362" h="8806" extrusionOk="0">
                  <a:moveTo>
                    <a:pt x="1937" y="0"/>
                  </a:moveTo>
                  <a:cubicBezTo>
                    <a:pt x="1859" y="67"/>
                    <a:pt x="1782" y="111"/>
                    <a:pt x="1715" y="190"/>
                  </a:cubicBezTo>
                  <a:cubicBezTo>
                    <a:pt x="1292" y="657"/>
                    <a:pt x="913" y="1169"/>
                    <a:pt x="479" y="1625"/>
                  </a:cubicBezTo>
                  <a:cubicBezTo>
                    <a:pt x="1" y="2115"/>
                    <a:pt x="34" y="2438"/>
                    <a:pt x="557" y="2894"/>
                  </a:cubicBezTo>
                  <a:cubicBezTo>
                    <a:pt x="869" y="3173"/>
                    <a:pt x="1203" y="3429"/>
                    <a:pt x="1514" y="3707"/>
                  </a:cubicBezTo>
                  <a:cubicBezTo>
                    <a:pt x="2260" y="4331"/>
                    <a:pt x="3017" y="4954"/>
                    <a:pt x="3751" y="5600"/>
                  </a:cubicBezTo>
                  <a:cubicBezTo>
                    <a:pt x="4308" y="6078"/>
                    <a:pt x="4887" y="6523"/>
                    <a:pt x="5443" y="7002"/>
                  </a:cubicBezTo>
                  <a:cubicBezTo>
                    <a:pt x="6156" y="7614"/>
                    <a:pt x="6846" y="8259"/>
                    <a:pt x="7614" y="8805"/>
                  </a:cubicBezTo>
                  <a:cubicBezTo>
                    <a:pt x="7736" y="8237"/>
                    <a:pt x="8082" y="7814"/>
                    <a:pt x="8482" y="7413"/>
                  </a:cubicBezTo>
                  <a:cubicBezTo>
                    <a:pt x="8750" y="7158"/>
                    <a:pt x="8950" y="6846"/>
                    <a:pt x="9183" y="6557"/>
                  </a:cubicBezTo>
                  <a:cubicBezTo>
                    <a:pt x="9262" y="6456"/>
                    <a:pt x="9361" y="6345"/>
                    <a:pt x="9272" y="6201"/>
                  </a:cubicBezTo>
                  <a:cubicBezTo>
                    <a:pt x="7825" y="4965"/>
                    <a:pt x="6378" y="3730"/>
                    <a:pt x="4921" y="2505"/>
                  </a:cubicBezTo>
                  <a:cubicBezTo>
                    <a:pt x="3929" y="1670"/>
                    <a:pt x="2928" y="835"/>
                    <a:pt x="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4706350" y="3874650"/>
              <a:ext cx="157775" cy="170450"/>
            </a:xfrm>
            <a:custGeom>
              <a:avLst/>
              <a:gdLst/>
              <a:ahLst/>
              <a:cxnLst/>
              <a:rect l="l" t="t" r="r" b="b"/>
              <a:pathLst>
                <a:path w="6311" h="6818" extrusionOk="0">
                  <a:moveTo>
                    <a:pt x="5388" y="0"/>
                  </a:moveTo>
                  <a:cubicBezTo>
                    <a:pt x="5309" y="90"/>
                    <a:pt x="5209" y="156"/>
                    <a:pt x="5131" y="257"/>
                  </a:cubicBezTo>
                  <a:cubicBezTo>
                    <a:pt x="4018" y="1537"/>
                    <a:pt x="2905" y="2817"/>
                    <a:pt x="1803" y="4097"/>
                  </a:cubicBezTo>
                  <a:cubicBezTo>
                    <a:pt x="1795" y="4096"/>
                    <a:pt x="1786" y="4096"/>
                    <a:pt x="1778" y="4096"/>
                  </a:cubicBezTo>
                  <a:cubicBezTo>
                    <a:pt x="1668" y="4096"/>
                    <a:pt x="1587" y="4158"/>
                    <a:pt x="1525" y="4230"/>
                  </a:cubicBezTo>
                  <a:cubicBezTo>
                    <a:pt x="1102" y="4709"/>
                    <a:pt x="668" y="5177"/>
                    <a:pt x="267" y="5677"/>
                  </a:cubicBezTo>
                  <a:cubicBezTo>
                    <a:pt x="0" y="6011"/>
                    <a:pt x="45" y="6312"/>
                    <a:pt x="367" y="6602"/>
                  </a:cubicBezTo>
                  <a:cubicBezTo>
                    <a:pt x="521" y="6745"/>
                    <a:pt x="673" y="6817"/>
                    <a:pt x="825" y="6817"/>
                  </a:cubicBezTo>
                  <a:cubicBezTo>
                    <a:pt x="979" y="6817"/>
                    <a:pt x="1134" y="6742"/>
                    <a:pt x="1291" y="6590"/>
                  </a:cubicBezTo>
                  <a:cubicBezTo>
                    <a:pt x="1391" y="6501"/>
                    <a:pt x="1492" y="6401"/>
                    <a:pt x="1547" y="6278"/>
                  </a:cubicBezTo>
                  <a:cubicBezTo>
                    <a:pt x="1581" y="6189"/>
                    <a:pt x="1569" y="6100"/>
                    <a:pt x="1514" y="6045"/>
                  </a:cubicBezTo>
                  <a:cubicBezTo>
                    <a:pt x="1302" y="5833"/>
                    <a:pt x="1391" y="5677"/>
                    <a:pt x="1547" y="5477"/>
                  </a:cubicBezTo>
                  <a:cubicBezTo>
                    <a:pt x="1649" y="5362"/>
                    <a:pt x="1743" y="5300"/>
                    <a:pt x="1848" y="5300"/>
                  </a:cubicBezTo>
                  <a:cubicBezTo>
                    <a:pt x="1916" y="5300"/>
                    <a:pt x="1988" y="5325"/>
                    <a:pt x="2070" y="5377"/>
                  </a:cubicBezTo>
                  <a:cubicBezTo>
                    <a:pt x="2107" y="5395"/>
                    <a:pt x="2144" y="5403"/>
                    <a:pt x="2180" y="5403"/>
                  </a:cubicBezTo>
                  <a:cubicBezTo>
                    <a:pt x="2211" y="5403"/>
                    <a:pt x="2241" y="5398"/>
                    <a:pt x="2271" y="5388"/>
                  </a:cubicBezTo>
                  <a:cubicBezTo>
                    <a:pt x="2504" y="5266"/>
                    <a:pt x="2627" y="5032"/>
                    <a:pt x="2816" y="4865"/>
                  </a:cubicBezTo>
                  <a:cubicBezTo>
                    <a:pt x="3884" y="3629"/>
                    <a:pt x="4953" y="2394"/>
                    <a:pt x="6033" y="1158"/>
                  </a:cubicBezTo>
                  <a:cubicBezTo>
                    <a:pt x="6133" y="1036"/>
                    <a:pt x="6311" y="925"/>
                    <a:pt x="6222" y="713"/>
                  </a:cubicBezTo>
                  <a:cubicBezTo>
                    <a:pt x="5944" y="480"/>
                    <a:pt x="5665" y="235"/>
                    <a:pt x="538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4774500" y="3890750"/>
              <a:ext cx="97150" cy="109025"/>
            </a:xfrm>
            <a:custGeom>
              <a:avLst/>
              <a:gdLst/>
              <a:ahLst/>
              <a:cxnLst/>
              <a:rect l="l" t="t" r="r" b="b"/>
              <a:pathLst>
                <a:path w="3886" h="4361" extrusionOk="0">
                  <a:moveTo>
                    <a:pt x="3690" y="1"/>
                  </a:moveTo>
                  <a:cubicBezTo>
                    <a:pt x="3626" y="1"/>
                    <a:pt x="3555" y="43"/>
                    <a:pt x="3496" y="69"/>
                  </a:cubicBezTo>
                  <a:cubicBezTo>
                    <a:pt x="3296" y="314"/>
                    <a:pt x="3107" y="559"/>
                    <a:pt x="2906" y="793"/>
                  </a:cubicBezTo>
                  <a:cubicBezTo>
                    <a:pt x="1938" y="1917"/>
                    <a:pt x="970" y="3030"/>
                    <a:pt x="1" y="4154"/>
                  </a:cubicBezTo>
                  <a:cubicBezTo>
                    <a:pt x="18" y="4278"/>
                    <a:pt x="64" y="4360"/>
                    <a:pt x="167" y="4360"/>
                  </a:cubicBezTo>
                  <a:cubicBezTo>
                    <a:pt x="193" y="4360"/>
                    <a:pt x="223" y="4355"/>
                    <a:pt x="257" y="4343"/>
                  </a:cubicBezTo>
                  <a:cubicBezTo>
                    <a:pt x="1403" y="3030"/>
                    <a:pt x="2550" y="1716"/>
                    <a:pt x="3696" y="392"/>
                  </a:cubicBezTo>
                  <a:cubicBezTo>
                    <a:pt x="3775" y="303"/>
                    <a:pt x="3886" y="214"/>
                    <a:pt x="3808" y="80"/>
                  </a:cubicBezTo>
                  <a:cubicBezTo>
                    <a:pt x="3776" y="21"/>
                    <a:pt x="3735" y="1"/>
                    <a:pt x="3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4698550" y="3969550"/>
              <a:ext cx="52900" cy="82400"/>
            </a:xfrm>
            <a:custGeom>
              <a:avLst/>
              <a:gdLst/>
              <a:ahLst/>
              <a:cxnLst/>
              <a:rect l="l" t="t" r="r" b="b"/>
              <a:pathLst>
                <a:path w="2116" h="3296" extrusionOk="0">
                  <a:moveTo>
                    <a:pt x="1814" y="1"/>
                  </a:moveTo>
                  <a:cubicBezTo>
                    <a:pt x="1470" y="535"/>
                    <a:pt x="1047" y="1002"/>
                    <a:pt x="624" y="1470"/>
                  </a:cubicBezTo>
                  <a:cubicBezTo>
                    <a:pt x="334" y="1782"/>
                    <a:pt x="0" y="2104"/>
                    <a:pt x="156" y="2605"/>
                  </a:cubicBezTo>
                  <a:cubicBezTo>
                    <a:pt x="312" y="2750"/>
                    <a:pt x="456" y="2895"/>
                    <a:pt x="602" y="3028"/>
                  </a:cubicBezTo>
                  <a:cubicBezTo>
                    <a:pt x="801" y="3206"/>
                    <a:pt x="985" y="3295"/>
                    <a:pt x="1166" y="3295"/>
                  </a:cubicBezTo>
                  <a:cubicBezTo>
                    <a:pt x="1359" y="3295"/>
                    <a:pt x="1547" y="3195"/>
                    <a:pt x="1748" y="2994"/>
                  </a:cubicBezTo>
                  <a:cubicBezTo>
                    <a:pt x="1870" y="2872"/>
                    <a:pt x="1970" y="2727"/>
                    <a:pt x="2082" y="2594"/>
                  </a:cubicBezTo>
                  <a:cubicBezTo>
                    <a:pt x="2100" y="2434"/>
                    <a:pt x="2023" y="2377"/>
                    <a:pt x="1905" y="2377"/>
                  </a:cubicBezTo>
                  <a:cubicBezTo>
                    <a:pt x="1883" y="2377"/>
                    <a:pt x="1860" y="2379"/>
                    <a:pt x="1837" y="2383"/>
                  </a:cubicBezTo>
                  <a:cubicBezTo>
                    <a:pt x="1737" y="2494"/>
                    <a:pt x="1626" y="2594"/>
                    <a:pt x="1537" y="2717"/>
                  </a:cubicBezTo>
                  <a:cubicBezTo>
                    <a:pt x="1415" y="2865"/>
                    <a:pt x="1294" y="2932"/>
                    <a:pt x="1169" y="2932"/>
                  </a:cubicBezTo>
                  <a:cubicBezTo>
                    <a:pt x="1041" y="2932"/>
                    <a:pt x="909" y="2863"/>
                    <a:pt x="768" y="2739"/>
                  </a:cubicBezTo>
                  <a:cubicBezTo>
                    <a:pt x="434" y="2427"/>
                    <a:pt x="401" y="2282"/>
                    <a:pt x="679" y="1960"/>
                  </a:cubicBezTo>
                  <a:cubicBezTo>
                    <a:pt x="1158" y="1403"/>
                    <a:pt x="1636" y="857"/>
                    <a:pt x="2115" y="301"/>
                  </a:cubicBezTo>
                  <a:cubicBezTo>
                    <a:pt x="2049" y="167"/>
                    <a:pt x="1948" y="56"/>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4734425" y="4003075"/>
              <a:ext cx="44000" cy="47475"/>
            </a:xfrm>
            <a:custGeom>
              <a:avLst/>
              <a:gdLst/>
              <a:ahLst/>
              <a:cxnLst/>
              <a:rect l="l" t="t" r="r" b="b"/>
              <a:pathLst>
                <a:path w="1760" h="1899" extrusionOk="0">
                  <a:moveTo>
                    <a:pt x="697" y="0"/>
                  </a:moveTo>
                  <a:cubicBezTo>
                    <a:pt x="537" y="0"/>
                    <a:pt x="393" y="119"/>
                    <a:pt x="268" y="352"/>
                  </a:cubicBezTo>
                  <a:cubicBezTo>
                    <a:pt x="257" y="385"/>
                    <a:pt x="224" y="418"/>
                    <a:pt x="191" y="441"/>
                  </a:cubicBezTo>
                  <a:cubicBezTo>
                    <a:pt x="1" y="596"/>
                    <a:pt x="1" y="741"/>
                    <a:pt x="224" y="874"/>
                  </a:cubicBezTo>
                  <a:cubicBezTo>
                    <a:pt x="290" y="908"/>
                    <a:pt x="346" y="986"/>
                    <a:pt x="402" y="1042"/>
                  </a:cubicBezTo>
                  <a:cubicBezTo>
                    <a:pt x="502" y="1086"/>
                    <a:pt x="591" y="1141"/>
                    <a:pt x="647" y="1253"/>
                  </a:cubicBezTo>
                  <a:cubicBezTo>
                    <a:pt x="936" y="1465"/>
                    <a:pt x="1225" y="1665"/>
                    <a:pt x="1537" y="1898"/>
                  </a:cubicBezTo>
                  <a:cubicBezTo>
                    <a:pt x="1571" y="1676"/>
                    <a:pt x="1593" y="1509"/>
                    <a:pt x="1626" y="1331"/>
                  </a:cubicBezTo>
                  <a:cubicBezTo>
                    <a:pt x="1671" y="997"/>
                    <a:pt x="1760" y="663"/>
                    <a:pt x="1393" y="441"/>
                  </a:cubicBezTo>
                  <a:cubicBezTo>
                    <a:pt x="1370" y="273"/>
                    <a:pt x="1248" y="229"/>
                    <a:pt x="1103" y="218"/>
                  </a:cubicBezTo>
                  <a:cubicBezTo>
                    <a:pt x="957" y="72"/>
                    <a:pt x="822"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4762000" y="3994600"/>
              <a:ext cx="18950" cy="19500"/>
            </a:xfrm>
            <a:custGeom>
              <a:avLst/>
              <a:gdLst/>
              <a:ahLst/>
              <a:cxnLst/>
              <a:rect l="l" t="t" r="r" b="b"/>
              <a:pathLst>
                <a:path w="758" h="780" extrusionOk="0">
                  <a:moveTo>
                    <a:pt x="501" y="0"/>
                  </a:moveTo>
                  <a:cubicBezTo>
                    <a:pt x="334" y="189"/>
                    <a:pt x="167" y="367"/>
                    <a:pt x="0" y="557"/>
                  </a:cubicBezTo>
                  <a:cubicBezTo>
                    <a:pt x="100" y="634"/>
                    <a:pt x="189" y="701"/>
                    <a:pt x="290" y="780"/>
                  </a:cubicBezTo>
                  <a:cubicBezTo>
                    <a:pt x="446" y="590"/>
                    <a:pt x="601" y="390"/>
                    <a:pt x="757" y="189"/>
                  </a:cubicBezTo>
                  <a:cubicBezTo>
                    <a:pt x="668" y="134"/>
                    <a:pt x="590" y="67"/>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47"/>
          <p:cNvSpPr txBox="1">
            <a:spLocks noGrp="1"/>
          </p:cNvSpPr>
          <p:nvPr>
            <p:ph type="ctrTitle"/>
          </p:nvPr>
        </p:nvSpPr>
        <p:spPr>
          <a:xfrm>
            <a:off x="717723" y="1148975"/>
            <a:ext cx="37722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Thanks!</a:t>
            </a:r>
            <a:endParaRPr/>
          </a:p>
        </p:txBody>
      </p:sp>
      <p:sp>
        <p:nvSpPr>
          <p:cNvPr id="1702" name="Google Shape;1702;p47"/>
          <p:cNvSpPr txBox="1">
            <a:spLocks noGrp="1"/>
          </p:cNvSpPr>
          <p:nvPr>
            <p:ph type="subTitle" idx="1"/>
          </p:nvPr>
        </p:nvSpPr>
        <p:spPr>
          <a:xfrm>
            <a:off x="717725" y="2443675"/>
            <a:ext cx="3772200" cy="79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www.sarahharsh.com</a:t>
            </a:r>
            <a:endParaRPr/>
          </a:p>
        </p:txBody>
      </p:sp>
      <p:sp>
        <p:nvSpPr>
          <p:cNvPr id="1703" name="Google Shape;1703;p47"/>
          <p:cNvSpPr txBox="1">
            <a:spLocks noGrp="1"/>
          </p:cNvSpPr>
          <p:nvPr>
            <p:ph type="subTitle" idx="2"/>
          </p:nvPr>
        </p:nvSpPr>
        <p:spPr>
          <a:xfrm>
            <a:off x="717713" y="1955875"/>
            <a:ext cx="3772200" cy="396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See you in the archive!</a:t>
            </a:r>
            <a:endParaRPr/>
          </a:p>
        </p:txBody>
      </p:sp>
      <p:grpSp>
        <p:nvGrpSpPr>
          <p:cNvPr id="1704" name="Google Shape;1704;p47"/>
          <p:cNvGrpSpPr/>
          <p:nvPr/>
        </p:nvGrpSpPr>
        <p:grpSpPr>
          <a:xfrm>
            <a:off x="1422268" y="503841"/>
            <a:ext cx="2363089" cy="635368"/>
            <a:chOff x="1077203" y="3984570"/>
            <a:chExt cx="2043841" cy="549532"/>
          </a:xfrm>
        </p:grpSpPr>
        <p:sp>
          <p:nvSpPr>
            <p:cNvPr id="1705" name="Google Shape;1705;p47"/>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16" name="Google Shape;1716;p47"/>
          <p:cNvCxnSpPr/>
          <p:nvPr/>
        </p:nvCxnSpPr>
        <p:spPr>
          <a:xfrm>
            <a:off x="717713" y="2349800"/>
            <a:ext cx="3837900" cy="0"/>
          </a:xfrm>
          <a:prstGeom prst="straightConnector1">
            <a:avLst/>
          </a:prstGeom>
          <a:noFill/>
          <a:ln w="19050" cap="flat" cmpd="sng">
            <a:solidFill>
              <a:schemeClr val="dk2"/>
            </a:solidFill>
            <a:prstDash val="solid"/>
            <a:round/>
            <a:headEnd type="oval" w="med" len="med"/>
            <a:tailEnd type="oval" w="med" len="med"/>
          </a:ln>
        </p:spPr>
      </p:cxnSp>
      <p:sp>
        <p:nvSpPr>
          <p:cNvPr id="1717" name="Google Shape;1717;p47"/>
          <p:cNvSpPr txBox="1"/>
          <p:nvPr/>
        </p:nvSpPr>
        <p:spPr>
          <a:xfrm>
            <a:off x="665825" y="4321200"/>
            <a:ext cx="3876000" cy="434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JetBrains Mono"/>
                <a:ea typeface="JetBrains Mono"/>
                <a:cs typeface="JetBrains Mono"/>
                <a:sym typeface="JetBrains Mono"/>
              </a:rPr>
              <a:t>Please keep this slide for attribution</a:t>
            </a:r>
            <a:endParaRPr sz="1000" b="1">
              <a:solidFill>
                <a:schemeClr val="dk1"/>
              </a:solidFill>
              <a:latin typeface="JetBrains Mono"/>
              <a:ea typeface="JetBrains Mono"/>
              <a:cs typeface="JetBrains Mono"/>
              <a:sym typeface="JetBrains Mono"/>
            </a:endParaRPr>
          </a:p>
        </p:txBody>
      </p:sp>
      <p:grpSp>
        <p:nvGrpSpPr>
          <p:cNvPr id="1718" name="Google Shape;1718;p47"/>
          <p:cNvGrpSpPr/>
          <p:nvPr/>
        </p:nvGrpSpPr>
        <p:grpSpPr>
          <a:xfrm>
            <a:off x="4575485" y="1541829"/>
            <a:ext cx="3862315" cy="2373671"/>
            <a:chOff x="4651685" y="1465629"/>
            <a:chExt cx="3862315" cy="2373671"/>
          </a:xfrm>
        </p:grpSpPr>
        <p:sp>
          <p:nvSpPr>
            <p:cNvPr id="1719" name="Google Shape;1719;p47"/>
            <p:cNvSpPr/>
            <p:nvPr/>
          </p:nvSpPr>
          <p:spPr>
            <a:xfrm>
              <a:off x="4936200" y="3404600"/>
              <a:ext cx="3577800" cy="4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47"/>
            <p:cNvGrpSpPr/>
            <p:nvPr/>
          </p:nvGrpSpPr>
          <p:grpSpPr>
            <a:xfrm>
              <a:off x="4651685" y="1465629"/>
              <a:ext cx="3772172" cy="2273191"/>
              <a:chOff x="3998675" y="2509975"/>
              <a:chExt cx="967050" cy="582750"/>
            </a:xfrm>
          </p:grpSpPr>
          <p:sp>
            <p:nvSpPr>
              <p:cNvPr id="1721" name="Google Shape;1721;p47"/>
              <p:cNvSpPr/>
              <p:nvPr/>
            </p:nvSpPr>
            <p:spPr>
              <a:xfrm>
                <a:off x="4111950" y="2585950"/>
                <a:ext cx="358425" cy="56800"/>
              </a:xfrm>
              <a:custGeom>
                <a:avLst/>
                <a:gdLst/>
                <a:ahLst/>
                <a:cxnLst/>
                <a:rect l="l" t="t" r="r" b="b"/>
                <a:pathLst>
                  <a:path w="14337" h="2272" extrusionOk="0">
                    <a:moveTo>
                      <a:pt x="0" y="1"/>
                    </a:moveTo>
                    <a:lnTo>
                      <a:pt x="0" y="2271"/>
                    </a:lnTo>
                    <a:lnTo>
                      <a:pt x="14337" y="2271"/>
                    </a:lnTo>
                    <a:lnTo>
                      <a:pt x="14337" y="1"/>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111650" y="2593200"/>
                <a:ext cx="358725" cy="575"/>
              </a:xfrm>
              <a:custGeom>
                <a:avLst/>
                <a:gdLst/>
                <a:ahLst/>
                <a:cxnLst/>
                <a:rect l="l" t="t" r="r" b="b"/>
                <a:pathLst>
                  <a:path w="14349" h="23" extrusionOk="0">
                    <a:moveTo>
                      <a:pt x="1" y="0"/>
                    </a:moveTo>
                    <a:lnTo>
                      <a:pt x="1" y="22"/>
                    </a:lnTo>
                    <a:lnTo>
                      <a:pt x="14349" y="22"/>
                    </a:lnTo>
                    <a:lnTo>
                      <a:pt x="143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111650" y="2603475"/>
                <a:ext cx="358725" cy="575"/>
              </a:xfrm>
              <a:custGeom>
                <a:avLst/>
                <a:gdLst/>
                <a:ahLst/>
                <a:cxnLst/>
                <a:rect l="l" t="t" r="r" b="b"/>
                <a:pathLst>
                  <a:path w="14349" h="23" extrusionOk="0">
                    <a:moveTo>
                      <a:pt x="1" y="1"/>
                    </a:moveTo>
                    <a:lnTo>
                      <a:pt x="1" y="23"/>
                    </a:lnTo>
                    <a:lnTo>
                      <a:pt x="14349" y="23"/>
                    </a:lnTo>
                    <a:lnTo>
                      <a:pt x="14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4111650" y="2614050"/>
                <a:ext cx="358725" cy="575"/>
              </a:xfrm>
              <a:custGeom>
                <a:avLst/>
                <a:gdLst/>
                <a:ahLst/>
                <a:cxnLst/>
                <a:rect l="l" t="t" r="r" b="b"/>
                <a:pathLst>
                  <a:path w="14349" h="23" extrusionOk="0">
                    <a:moveTo>
                      <a:pt x="1" y="1"/>
                    </a:moveTo>
                    <a:lnTo>
                      <a:pt x="1" y="23"/>
                    </a:lnTo>
                    <a:lnTo>
                      <a:pt x="14349" y="23"/>
                    </a:lnTo>
                    <a:lnTo>
                      <a:pt x="14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4111650" y="2624350"/>
                <a:ext cx="358725" cy="600"/>
              </a:xfrm>
              <a:custGeom>
                <a:avLst/>
                <a:gdLst/>
                <a:ahLst/>
                <a:cxnLst/>
                <a:rect l="l" t="t" r="r" b="b"/>
                <a:pathLst>
                  <a:path w="14349" h="24" extrusionOk="0">
                    <a:moveTo>
                      <a:pt x="1" y="1"/>
                    </a:moveTo>
                    <a:lnTo>
                      <a:pt x="1" y="23"/>
                    </a:lnTo>
                    <a:lnTo>
                      <a:pt x="14349" y="23"/>
                    </a:lnTo>
                    <a:lnTo>
                      <a:pt x="14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4111650" y="2634925"/>
                <a:ext cx="358725" cy="600"/>
              </a:xfrm>
              <a:custGeom>
                <a:avLst/>
                <a:gdLst/>
                <a:ahLst/>
                <a:cxnLst/>
                <a:rect l="l" t="t" r="r" b="b"/>
                <a:pathLst>
                  <a:path w="14349" h="24" extrusionOk="0">
                    <a:moveTo>
                      <a:pt x="1" y="1"/>
                    </a:moveTo>
                    <a:lnTo>
                      <a:pt x="1" y="23"/>
                    </a:lnTo>
                    <a:lnTo>
                      <a:pt x="14349" y="23"/>
                    </a:lnTo>
                    <a:lnTo>
                      <a:pt x="14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4084375" y="2579550"/>
                <a:ext cx="394350" cy="69600"/>
              </a:xfrm>
              <a:custGeom>
                <a:avLst/>
                <a:gdLst/>
                <a:ahLst/>
                <a:cxnLst/>
                <a:rect l="l" t="t" r="r" b="b"/>
                <a:pathLst>
                  <a:path w="15774" h="2784" extrusionOk="0">
                    <a:moveTo>
                      <a:pt x="1459" y="0"/>
                    </a:moveTo>
                    <a:cubicBezTo>
                      <a:pt x="691" y="0"/>
                      <a:pt x="35" y="601"/>
                      <a:pt x="23" y="1370"/>
                    </a:cubicBezTo>
                    <a:cubicBezTo>
                      <a:pt x="1" y="2149"/>
                      <a:pt x="636" y="2783"/>
                      <a:pt x="1403" y="2783"/>
                    </a:cubicBezTo>
                    <a:lnTo>
                      <a:pt x="15774" y="2783"/>
                    </a:lnTo>
                    <a:lnTo>
                      <a:pt x="15774" y="2527"/>
                    </a:lnTo>
                    <a:lnTo>
                      <a:pt x="2227" y="2527"/>
                    </a:lnTo>
                    <a:cubicBezTo>
                      <a:pt x="1604" y="2527"/>
                      <a:pt x="1092" y="2015"/>
                      <a:pt x="1092" y="1392"/>
                    </a:cubicBezTo>
                    <a:cubicBezTo>
                      <a:pt x="1092" y="769"/>
                      <a:pt x="1604" y="257"/>
                      <a:pt x="2227" y="257"/>
                    </a:cubicBezTo>
                    <a:lnTo>
                      <a:pt x="15774" y="257"/>
                    </a:lnTo>
                    <a:lnTo>
                      <a:pt x="15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4258025" y="2655225"/>
                <a:ext cx="281925" cy="86300"/>
              </a:xfrm>
              <a:custGeom>
                <a:avLst/>
                <a:gdLst/>
                <a:ahLst/>
                <a:cxnLst/>
                <a:rect l="l" t="t" r="r" b="b"/>
                <a:pathLst>
                  <a:path w="11277" h="3452" extrusionOk="0">
                    <a:moveTo>
                      <a:pt x="79" y="1"/>
                    </a:moveTo>
                    <a:cubicBezTo>
                      <a:pt x="34" y="1"/>
                      <a:pt x="0" y="23"/>
                      <a:pt x="0" y="68"/>
                    </a:cubicBezTo>
                    <a:lnTo>
                      <a:pt x="0" y="3374"/>
                    </a:lnTo>
                    <a:cubicBezTo>
                      <a:pt x="0" y="3419"/>
                      <a:pt x="34" y="3452"/>
                      <a:pt x="79" y="3452"/>
                    </a:cubicBezTo>
                    <a:lnTo>
                      <a:pt x="11277" y="3452"/>
                    </a:lnTo>
                    <a:lnTo>
                      <a:pt x="11277" y="1"/>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4258025" y="2659125"/>
                <a:ext cx="281925" cy="575"/>
              </a:xfrm>
              <a:custGeom>
                <a:avLst/>
                <a:gdLst/>
                <a:ahLst/>
                <a:cxnLst/>
                <a:rect l="l" t="t" r="r" b="b"/>
                <a:pathLst>
                  <a:path w="11277" h="23"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4258025" y="2666100"/>
                <a:ext cx="281925" cy="850"/>
              </a:xfrm>
              <a:custGeom>
                <a:avLst/>
                <a:gdLst/>
                <a:ahLst/>
                <a:cxnLst/>
                <a:rect l="l" t="t" r="r" b="b"/>
                <a:pathLst>
                  <a:path w="11277" h="34" extrusionOk="0">
                    <a:moveTo>
                      <a:pt x="0" y="0"/>
                    </a:moveTo>
                    <a:lnTo>
                      <a:pt x="0" y="33"/>
                    </a:lnTo>
                    <a:lnTo>
                      <a:pt x="11277" y="33"/>
                    </a:lnTo>
                    <a:lnTo>
                      <a:pt x="11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4258025" y="2673050"/>
                <a:ext cx="281925" cy="875"/>
              </a:xfrm>
              <a:custGeom>
                <a:avLst/>
                <a:gdLst/>
                <a:ahLst/>
                <a:cxnLst/>
                <a:rect l="l" t="t" r="r" b="b"/>
                <a:pathLst>
                  <a:path w="11277" h="35" extrusionOk="0">
                    <a:moveTo>
                      <a:pt x="0" y="0"/>
                    </a:moveTo>
                    <a:lnTo>
                      <a:pt x="0" y="34"/>
                    </a:lnTo>
                    <a:lnTo>
                      <a:pt x="11277" y="34"/>
                    </a:lnTo>
                    <a:lnTo>
                      <a:pt x="11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4258025" y="2680275"/>
                <a:ext cx="281925" cy="575"/>
              </a:xfrm>
              <a:custGeom>
                <a:avLst/>
                <a:gdLst/>
                <a:ahLst/>
                <a:cxnLst/>
                <a:rect l="l" t="t" r="r" b="b"/>
                <a:pathLst>
                  <a:path w="11277" h="23"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4258025" y="2687250"/>
                <a:ext cx="281925" cy="850"/>
              </a:xfrm>
              <a:custGeom>
                <a:avLst/>
                <a:gdLst/>
                <a:ahLst/>
                <a:cxnLst/>
                <a:rect l="l" t="t" r="r" b="b"/>
                <a:pathLst>
                  <a:path w="11277" h="34" extrusionOk="0">
                    <a:moveTo>
                      <a:pt x="0" y="0"/>
                    </a:moveTo>
                    <a:lnTo>
                      <a:pt x="0" y="33"/>
                    </a:lnTo>
                    <a:lnTo>
                      <a:pt x="11277" y="33"/>
                    </a:lnTo>
                    <a:lnTo>
                      <a:pt x="11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4258025" y="2694475"/>
                <a:ext cx="281925" cy="600"/>
              </a:xfrm>
              <a:custGeom>
                <a:avLst/>
                <a:gdLst/>
                <a:ahLst/>
                <a:cxnLst/>
                <a:rect l="l" t="t" r="r" b="b"/>
                <a:pathLst>
                  <a:path w="11277" h="24"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4258025" y="2701425"/>
                <a:ext cx="281925" cy="575"/>
              </a:xfrm>
              <a:custGeom>
                <a:avLst/>
                <a:gdLst/>
                <a:ahLst/>
                <a:cxnLst/>
                <a:rect l="l" t="t" r="r" b="b"/>
                <a:pathLst>
                  <a:path w="11277" h="23"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4258025" y="2708400"/>
                <a:ext cx="281925" cy="850"/>
              </a:xfrm>
              <a:custGeom>
                <a:avLst/>
                <a:gdLst/>
                <a:ahLst/>
                <a:cxnLst/>
                <a:rect l="l" t="t" r="r" b="b"/>
                <a:pathLst>
                  <a:path w="11277" h="34" extrusionOk="0">
                    <a:moveTo>
                      <a:pt x="0" y="0"/>
                    </a:moveTo>
                    <a:lnTo>
                      <a:pt x="0" y="33"/>
                    </a:lnTo>
                    <a:lnTo>
                      <a:pt x="11277" y="33"/>
                    </a:lnTo>
                    <a:lnTo>
                      <a:pt x="11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4258025" y="2715625"/>
                <a:ext cx="281925" cy="600"/>
              </a:xfrm>
              <a:custGeom>
                <a:avLst/>
                <a:gdLst/>
                <a:ahLst/>
                <a:cxnLst/>
                <a:rect l="l" t="t" r="r" b="b"/>
                <a:pathLst>
                  <a:path w="11277" h="24"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4258025" y="2722575"/>
                <a:ext cx="281925" cy="875"/>
              </a:xfrm>
              <a:custGeom>
                <a:avLst/>
                <a:gdLst/>
                <a:ahLst/>
                <a:cxnLst/>
                <a:rect l="l" t="t" r="r" b="b"/>
                <a:pathLst>
                  <a:path w="11277" h="35" extrusionOk="0">
                    <a:moveTo>
                      <a:pt x="0" y="1"/>
                    </a:moveTo>
                    <a:lnTo>
                      <a:pt x="0" y="34"/>
                    </a:lnTo>
                    <a:lnTo>
                      <a:pt x="11277" y="34"/>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4258025" y="2729825"/>
                <a:ext cx="281925" cy="575"/>
              </a:xfrm>
              <a:custGeom>
                <a:avLst/>
                <a:gdLst/>
                <a:ahLst/>
                <a:cxnLst/>
                <a:rect l="l" t="t" r="r" b="b"/>
                <a:pathLst>
                  <a:path w="11277" h="23" extrusionOk="0">
                    <a:moveTo>
                      <a:pt x="0" y="0"/>
                    </a:moveTo>
                    <a:lnTo>
                      <a:pt x="0" y="22"/>
                    </a:lnTo>
                    <a:lnTo>
                      <a:pt x="11277" y="22"/>
                    </a:lnTo>
                    <a:lnTo>
                      <a:pt x="112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4258025" y="2736775"/>
                <a:ext cx="281925" cy="600"/>
              </a:xfrm>
              <a:custGeom>
                <a:avLst/>
                <a:gdLst/>
                <a:ahLst/>
                <a:cxnLst/>
                <a:rect l="l" t="t" r="r" b="b"/>
                <a:pathLst>
                  <a:path w="11277" h="24" extrusionOk="0">
                    <a:moveTo>
                      <a:pt x="0" y="1"/>
                    </a:moveTo>
                    <a:lnTo>
                      <a:pt x="0" y="23"/>
                    </a:lnTo>
                    <a:lnTo>
                      <a:pt x="11277" y="23"/>
                    </a:lnTo>
                    <a:lnTo>
                      <a:pt x="1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4071300" y="2649125"/>
                <a:ext cx="478375" cy="98525"/>
              </a:xfrm>
              <a:custGeom>
                <a:avLst/>
                <a:gdLst/>
                <a:ahLst/>
                <a:cxnLst/>
                <a:rect l="l" t="t" r="r" b="b"/>
                <a:pathLst>
                  <a:path w="19135" h="3941" extrusionOk="0">
                    <a:moveTo>
                      <a:pt x="513" y="0"/>
                    </a:moveTo>
                    <a:cubicBezTo>
                      <a:pt x="234" y="0"/>
                      <a:pt x="1" y="223"/>
                      <a:pt x="1" y="501"/>
                    </a:cubicBezTo>
                    <a:lnTo>
                      <a:pt x="1" y="3428"/>
                    </a:lnTo>
                    <a:cubicBezTo>
                      <a:pt x="1" y="3707"/>
                      <a:pt x="234" y="3940"/>
                      <a:pt x="513" y="3940"/>
                    </a:cubicBezTo>
                    <a:lnTo>
                      <a:pt x="19135" y="3940"/>
                    </a:lnTo>
                    <a:lnTo>
                      <a:pt x="19135" y="3696"/>
                    </a:lnTo>
                    <a:lnTo>
                      <a:pt x="7982" y="3696"/>
                    </a:lnTo>
                    <a:cubicBezTo>
                      <a:pt x="7704" y="3696"/>
                      <a:pt x="7469" y="3462"/>
                      <a:pt x="7469" y="3184"/>
                    </a:cubicBezTo>
                    <a:lnTo>
                      <a:pt x="7469" y="746"/>
                    </a:lnTo>
                    <a:cubicBezTo>
                      <a:pt x="7469" y="468"/>
                      <a:pt x="7704" y="245"/>
                      <a:pt x="7982" y="245"/>
                    </a:cubicBezTo>
                    <a:lnTo>
                      <a:pt x="19135" y="245"/>
                    </a:lnTo>
                    <a:lnTo>
                      <a:pt x="19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4096625" y="2669700"/>
                <a:ext cx="12825" cy="57100"/>
              </a:xfrm>
              <a:custGeom>
                <a:avLst/>
                <a:gdLst/>
                <a:ahLst/>
                <a:cxnLst/>
                <a:rect l="l" t="t" r="r" b="b"/>
                <a:pathLst>
                  <a:path w="513" h="2284" extrusionOk="0">
                    <a:moveTo>
                      <a:pt x="0" y="1"/>
                    </a:moveTo>
                    <a:lnTo>
                      <a:pt x="0" y="2283"/>
                    </a:lnTo>
                    <a:lnTo>
                      <a:pt x="512" y="2283"/>
                    </a:lnTo>
                    <a:lnTo>
                      <a:pt x="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4138375" y="2669700"/>
                <a:ext cx="92400" cy="57100"/>
              </a:xfrm>
              <a:custGeom>
                <a:avLst/>
                <a:gdLst/>
                <a:ahLst/>
                <a:cxnLst/>
                <a:rect l="l" t="t" r="r" b="b"/>
                <a:pathLst>
                  <a:path w="3696" h="2284" extrusionOk="0">
                    <a:moveTo>
                      <a:pt x="0" y="1"/>
                    </a:moveTo>
                    <a:lnTo>
                      <a:pt x="0" y="2283"/>
                    </a:lnTo>
                    <a:lnTo>
                      <a:pt x="3696" y="2283"/>
                    </a:lnTo>
                    <a:lnTo>
                      <a:pt x="36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4122525" y="2669700"/>
                <a:ext cx="1125" cy="57100"/>
              </a:xfrm>
              <a:custGeom>
                <a:avLst/>
                <a:gdLst/>
                <a:ahLst/>
                <a:cxnLst/>
                <a:rect l="l" t="t" r="r" b="b"/>
                <a:pathLst>
                  <a:path w="45" h="2284" extrusionOk="0">
                    <a:moveTo>
                      <a:pt x="0" y="1"/>
                    </a:moveTo>
                    <a:lnTo>
                      <a:pt x="0" y="2283"/>
                    </a:lnTo>
                    <a:lnTo>
                      <a:pt x="45" y="2283"/>
                    </a:lnTo>
                    <a:lnTo>
                      <a:pt x="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4275000" y="2666375"/>
                <a:ext cx="22300" cy="63750"/>
              </a:xfrm>
              <a:custGeom>
                <a:avLst/>
                <a:gdLst/>
                <a:ahLst/>
                <a:cxnLst/>
                <a:rect l="l" t="t" r="r" b="b"/>
                <a:pathLst>
                  <a:path w="892" h="2550" extrusionOk="0">
                    <a:moveTo>
                      <a:pt x="1" y="0"/>
                    </a:moveTo>
                    <a:lnTo>
                      <a:pt x="1" y="2550"/>
                    </a:lnTo>
                    <a:lnTo>
                      <a:pt x="446" y="2160"/>
                    </a:lnTo>
                    <a:lnTo>
                      <a:pt x="891" y="2550"/>
                    </a:lnTo>
                    <a:lnTo>
                      <a:pt x="8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4293925" y="2956325"/>
                <a:ext cx="281925" cy="86300"/>
              </a:xfrm>
              <a:custGeom>
                <a:avLst/>
                <a:gdLst/>
                <a:ahLst/>
                <a:cxnLst/>
                <a:rect l="l" t="t" r="r" b="b"/>
                <a:pathLst>
                  <a:path w="11277" h="3452" extrusionOk="0">
                    <a:moveTo>
                      <a:pt x="68" y="1"/>
                    </a:moveTo>
                    <a:cubicBezTo>
                      <a:pt x="34" y="1"/>
                      <a:pt x="1" y="23"/>
                      <a:pt x="1" y="68"/>
                    </a:cubicBezTo>
                    <a:lnTo>
                      <a:pt x="1" y="3374"/>
                    </a:lnTo>
                    <a:cubicBezTo>
                      <a:pt x="1" y="3418"/>
                      <a:pt x="34" y="3451"/>
                      <a:pt x="68" y="3451"/>
                    </a:cubicBezTo>
                    <a:lnTo>
                      <a:pt x="11276" y="3451"/>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4293925" y="296022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4293925" y="2967200"/>
                <a:ext cx="281925" cy="850"/>
              </a:xfrm>
              <a:custGeom>
                <a:avLst/>
                <a:gdLst/>
                <a:ahLst/>
                <a:cxnLst/>
                <a:rect l="l" t="t" r="r" b="b"/>
                <a:pathLst>
                  <a:path w="11277" h="34" extrusionOk="0">
                    <a:moveTo>
                      <a:pt x="1" y="0"/>
                    </a:moveTo>
                    <a:lnTo>
                      <a:pt x="1" y="33"/>
                    </a:lnTo>
                    <a:lnTo>
                      <a:pt x="11276" y="33"/>
                    </a:lnTo>
                    <a:lnTo>
                      <a:pt x="112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4293925" y="2974150"/>
                <a:ext cx="281925" cy="850"/>
              </a:xfrm>
              <a:custGeom>
                <a:avLst/>
                <a:gdLst/>
                <a:ahLst/>
                <a:cxnLst/>
                <a:rect l="l" t="t" r="r" b="b"/>
                <a:pathLst>
                  <a:path w="11277" h="34" extrusionOk="0">
                    <a:moveTo>
                      <a:pt x="1" y="0"/>
                    </a:moveTo>
                    <a:lnTo>
                      <a:pt x="1" y="34"/>
                    </a:lnTo>
                    <a:lnTo>
                      <a:pt x="11276" y="34"/>
                    </a:lnTo>
                    <a:lnTo>
                      <a:pt x="112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4293925" y="298137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4293925" y="2988350"/>
                <a:ext cx="281925" cy="850"/>
              </a:xfrm>
              <a:custGeom>
                <a:avLst/>
                <a:gdLst/>
                <a:ahLst/>
                <a:cxnLst/>
                <a:rect l="l" t="t" r="r" b="b"/>
                <a:pathLst>
                  <a:path w="11277" h="34" extrusionOk="0">
                    <a:moveTo>
                      <a:pt x="1" y="0"/>
                    </a:moveTo>
                    <a:lnTo>
                      <a:pt x="1" y="33"/>
                    </a:lnTo>
                    <a:lnTo>
                      <a:pt x="11276" y="33"/>
                    </a:lnTo>
                    <a:lnTo>
                      <a:pt x="112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4293925" y="299557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4293925" y="300252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4293925" y="3009500"/>
                <a:ext cx="281925" cy="850"/>
              </a:xfrm>
              <a:custGeom>
                <a:avLst/>
                <a:gdLst/>
                <a:ahLst/>
                <a:cxnLst/>
                <a:rect l="l" t="t" r="r" b="b"/>
                <a:pathLst>
                  <a:path w="11277" h="34" extrusionOk="0">
                    <a:moveTo>
                      <a:pt x="1" y="0"/>
                    </a:moveTo>
                    <a:lnTo>
                      <a:pt x="1" y="33"/>
                    </a:lnTo>
                    <a:lnTo>
                      <a:pt x="11276" y="33"/>
                    </a:lnTo>
                    <a:lnTo>
                      <a:pt x="112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4293925" y="301672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4293925" y="3023675"/>
                <a:ext cx="281925" cy="875"/>
              </a:xfrm>
              <a:custGeom>
                <a:avLst/>
                <a:gdLst/>
                <a:ahLst/>
                <a:cxnLst/>
                <a:rect l="l" t="t" r="r" b="b"/>
                <a:pathLst>
                  <a:path w="11277" h="35" extrusionOk="0">
                    <a:moveTo>
                      <a:pt x="1" y="1"/>
                    </a:moveTo>
                    <a:lnTo>
                      <a:pt x="1" y="34"/>
                    </a:lnTo>
                    <a:lnTo>
                      <a:pt x="11276" y="34"/>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4293925" y="3030900"/>
                <a:ext cx="281925" cy="600"/>
              </a:xfrm>
              <a:custGeom>
                <a:avLst/>
                <a:gdLst/>
                <a:ahLst/>
                <a:cxnLst/>
                <a:rect l="l" t="t" r="r" b="b"/>
                <a:pathLst>
                  <a:path w="11277" h="24"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4293925" y="3037875"/>
                <a:ext cx="281925" cy="575"/>
              </a:xfrm>
              <a:custGeom>
                <a:avLst/>
                <a:gdLst/>
                <a:ahLst/>
                <a:cxnLst/>
                <a:rect l="l" t="t" r="r" b="b"/>
                <a:pathLst>
                  <a:path w="11277" h="23" extrusionOk="0">
                    <a:moveTo>
                      <a:pt x="1" y="1"/>
                    </a:moveTo>
                    <a:lnTo>
                      <a:pt x="1" y="23"/>
                    </a:lnTo>
                    <a:lnTo>
                      <a:pt x="11276" y="23"/>
                    </a:lnTo>
                    <a:lnTo>
                      <a:pt x="1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4107200" y="2950200"/>
                <a:ext cx="478100" cy="98550"/>
              </a:xfrm>
              <a:custGeom>
                <a:avLst/>
                <a:gdLst/>
                <a:ahLst/>
                <a:cxnLst/>
                <a:rect l="l" t="t" r="r" b="b"/>
                <a:pathLst>
                  <a:path w="19124" h="3942" extrusionOk="0">
                    <a:moveTo>
                      <a:pt x="502" y="1"/>
                    </a:moveTo>
                    <a:cubicBezTo>
                      <a:pt x="223" y="1"/>
                      <a:pt x="0" y="224"/>
                      <a:pt x="0" y="502"/>
                    </a:cubicBezTo>
                    <a:lnTo>
                      <a:pt x="0" y="3429"/>
                    </a:lnTo>
                    <a:cubicBezTo>
                      <a:pt x="0" y="3708"/>
                      <a:pt x="223" y="3941"/>
                      <a:pt x="502" y="3941"/>
                    </a:cubicBezTo>
                    <a:lnTo>
                      <a:pt x="19124" y="3941"/>
                    </a:lnTo>
                    <a:lnTo>
                      <a:pt x="19124" y="3696"/>
                    </a:lnTo>
                    <a:lnTo>
                      <a:pt x="7970" y="3696"/>
                    </a:lnTo>
                    <a:cubicBezTo>
                      <a:pt x="7692" y="3696"/>
                      <a:pt x="7470" y="3463"/>
                      <a:pt x="7470" y="3184"/>
                    </a:cubicBezTo>
                    <a:lnTo>
                      <a:pt x="7470" y="747"/>
                    </a:lnTo>
                    <a:cubicBezTo>
                      <a:pt x="7470" y="468"/>
                      <a:pt x="7692" y="246"/>
                      <a:pt x="7970" y="246"/>
                    </a:cubicBezTo>
                    <a:lnTo>
                      <a:pt x="19124" y="246"/>
                    </a:lnTo>
                    <a:lnTo>
                      <a:pt x="191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4132250" y="2974700"/>
                <a:ext cx="49550" cy="49300"/>
              </a:xfrm>
              <a:custGeom>
                <a:avLst/>
                <a:gdLst/>
                <a:ahLst/>
                <a:cxnLst/>
                <a:rect l="l" t="t" r="r" b="b"/>
                <a:pathLst>
                  <a:path w="1982" h="1972" extrusionOk="0">
                    <a:moveTo>
                      <a:pt x="991" y="0"/>
                    </a:moveTo>
                    <a:cubicBezTo>
                      <a:pt x="445" y="0"/>
                      <a:pt x="0" y="435"/>
                      <a:pt x="0" y="992"/>
                    </a:cubicBezTo>
                    <a:cubicBezTo>
                      <a:pt x="0" y="1537"/>
                      <a:pt x="445" y="1971"/>
                      <a:pt x="991" y="1971"/>
                    </a:cubicBezTo>
                    <a:cubicBezTo>
                      <a:pt x="1536" y="1971"/>
                      <a:pt x="1982" y="1537"/>
                      <a:pt x="1982" y="992"/>
                    </a:cubicBezTo>
                    <a:cubicBezTo>
                      <a:pt x="1982" y="435"/>
                      <a:pt x="1536" y="0"/>
                      <a:pt x="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4197350" y="2974700"/>
                <a:ext cx="1150" cy="49300"/>
              </a:xfrm>
              <a:custGeom>
                <a:avLst/>
                <a:gdLst/>
                <a:ahLst/>
                <a:cxnLst/>
                <a:rect l="l" t="t" r="r" b="b"/>
                <a:pathLst>
                  <a:path w="46" h="1972" extrusionOk="0">
                    <a:moveTo>
                      <a:pt x="1" y="0"/>
                    </a:moveTo>
                    <a:lnTo>
                      <a:pt x="1" y="1971"/>
                    </a:lnTo>
                    <a:lnTo>
                      <a:pt x="45" y="1971"/>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4209900" y="2974700"/>
                <a:ext cx="1125" cy="49300"/>
              </a:xfrm>
              <a:custGeom>
                <a:avLst/>
                <a:gdLst/>
                <a:ahLst/>
                <a:cxnLst/>
                <a:rect l="l" t="t" r="r" b="b"/>
                <a:pathLst>
                  <a:path w="45" h="1972" extrusionOk="0">
                    <a:moveTo>
                      <a:pt x="0" y="0"/>
                    </a:moveTo>
                    <a:lnTo>
                      <a:pt x="0" y="1971"/>
                    </a:lnTo>
                    <a:lnTo>
                      <a:pt x="45" y="1971"/>
                    </a:lnTo>
                    <a:lnTo>
                      <a:pt x="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4534925" y="2967475"/>
                <a:ext cx="22275" cy="63750"/>
              </a:xfrm>
              <a:custGeom>
                <a:avLst/>
                <a:gdLst/>
                <a:ahLst/>
                <a:cxnLst/>
                <a:rect l="l" t="t" r="r" b="b"/>
                <a:pathLst>
                  <a:path w="891" h="2550" extrusionOk="0">
                    <a:moveTo>
                      <a:pt x="0" y="0"/>
                    </a:moveTo>
                    <a:lnTo>
                      <a:pt x="0" y="2549"/>
                    </a:lnTo>
                    <a:lnTo>
                      <a:pt x="446" y="2159"/>
                    </a:lnTo>
                    <a:lnTo>
                      <a:pt x="891" y="2549"/>
                    </a:lnTo>
                    <a:lnTo>
                      <a:pt x="8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4184550" y="2876200"/>
                <a:ext cx="326175" cy="65675"/>
              </a:xfrm>
              <a:custGeom>
                <a:avLst/>
                <a:gdLst/>
                <a:ahLst/>
                <a:cxnLst/>
                <a:rect l="l" t="t" r="r" b="b"/>
                <a:pathLst>
                  <a:path w="13047" h="2627" extrusionOk="0">
                    <a:moveTo>
                      <a:pt x="1314" y="0"/>
                    </a:moveTo>
                    <a:cubicBezTo>
                      <a:pt x="947" y="0"/>
                      <a:pt x="624" y="145"/>
                      <a:pt x="379" y="378"/>
                    </a:cubicBezTo>
                    <a:cubicBezTo>
                      <a:pt x="146" y="623"/>
                      <a:pt x="1" y="947"/>
                      <a:pt x="1" y="1313"/>
                    </a:cubicBezTo>
                    <a:cubicBezTo>
                      <a:pt x="1" y="2037"/>
                      <a:pt x="580" y="2627"/>
                      <a:pt x="1314" y="2627"/>
                    </a:cubicBezTo>
                    <a:lnTo>
                      <a:pt x="13047" y="2627"/>
                    </a:lnTo>
                    <a:cubicBezTo>
                      <a:pt x="12323" y="2627"/>
                      <a:pt x="11733" y="2037"/>
                      <a:pt x="11733" y="1313"/>
                    </a:cubicBezTo>
                    <a:cubicBezTo>
                      <a:pt x="11733" y="947"/>
                      <a:pt x="11878" y="623"/>
                      <a:pt x="12123" y="378"/>
                    </a:cubicBezTo>
                    <a:cubicBezTo>
                      <a:pt x="12356" y="145"/>
                      <a:pt x="12690" y="0"/>
                      <a:pt x="130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4184550" y="2879250"/>
                <a:ext cx="312250" cy="59300"/>
              </a:xfrm>
              <a:custGeom>
                <a:avLst/>
                <a:gdLst/>
                <a:ahLst/>
                <a:cxnLst/>
                <a:rect l="l" t="t" r="r" b="b"/>
                <a:pathLst>
                  <a:path w="12490" h="2372" extrusionOk="0">
                    <a:moveTo>
                      <a:pt x="758" y="1"/>
                    </a:moveTo>
                    <a:cubicBezTo>
                      <a:pt x="703" y="23"/>
                      <a:pt x="658" y="45"/>
                      <a:pt x="614" y="78"/>
                    </a:cubicBezTo>
                    <a:lnTo>
                      <a:pt x="12356" y="78"/>
                    </a:lnTo>
                    <a:cubicBezTo>
                      <a:pt x="12401" y="45"/>
                      <a:pt x="12445" y="23"/>
                      <a:pt x="12490" y="1"/>
                    </a:cubicBezTo>
                    <a:close/>
                    <a:moveTo>
                      <a:pt x="379" y="256"/>
                    </a:moveTo>
                    <a:cubicBezTo>
                      <a:pt x="357" y="279"/>
                      <a:pt x="335" y="313"/>
                      <a:pt x="313" y="335"/>
                    </a:cubicBezTo>
                    <a:lnTo>
                      <a:pt x="12056" y="335"/>
                    </a:lnTo>
                    <a:cubicBezTo>
                      <a:pt x="12079" y="313"/>
                      <a:pt x="12101" y="279"/>
                      <a:pt x="12123" y="256"/>
                    </a:cubicBezTo>
                    <a:close/>
                    <a:moveTo>
                      <a:pt x="191" y="513"/>
                    </a:moveTo>
                    <a:cubicBezTo>
                      <a:pt x="168" y="535"/>
                      <a:pt x="157" y="557"/>
                      <a:pt x="146" y="590"/>
                    </a:cubicBezTo>
                    <a:lnTo>
                      <a:pt x="11878" y="590"/>
                    </a:lnTo>
                    <a:cubicBezTo>
                      <a:pt x="11900" y="557"/>
                      <a:pt x="11911" y="535"/>
                      <a:pt x="11923" y="513"/>
                    </a:cubicBezTo>
                    <a:close/>
                    <a:moveTo>
                      <a:pt x="68" y="769"/>
                    </a:moveTo>
                    <a:cubicBezTo>
                      <a:pt x="57" y="791"/>
                      <a:pt x="57" y="813"/>
                      <a:pt x="45" y="847"/>
                    </a:cubicBezTo>
                    <a:lnTo>
                      <a:pt x="11778" y="847"/>
                    </a:lnTo>
                    <a:cubicBezTo>
                      <a:pt x="11789" y="813"/>
                      <a:pt x="11800" y="791"/>
                      <a:pt x="11811" y="769"/>
                    </a:cubicBezTo>
                    <a:close/>
                    <a:moveTo>
                      <a:pt x="12" y="1025"/>
                    </a:moveTo>
                    <a:cubicBezTo>
                      <a:pt x="1" y="1047"/>
                      <a:pt x="1" y="1069"/>
                      <a:pt x="1" y="1102"/>
                    </a:cubicBezTo>
                    <a:lnTo>
                      <a:pt x="11745" y="1102"/>
                    </a:lnTo>
                    <a:lnTo>
                      <a:pt x="11745" y="1025"/>
                    </a:lnTo>
                    <a:close/>
                    <a:moveTo>
                      <a:pt x="1" y="1281"/>
                    </a:moveTo>
                    <a:cubicBezTo>
                      <a:pt x="1" y="1303"/>
                      <a:pt x="1" y="1325"/>
                      <a:pt x="12" y="1359"/>
                    </a:cubicBezTo>
                    <a:lnTo>
                      <a:pt x="11745" y="1359"/>
                    </a:lnTo>
                    <a:lnTo>
                      <a:pt x="11745" y="1281"/>
                    </a:lnTo>
                    <a:close/>
                    <a:moveTo>
                      <a:pt x="45" y="1537"/>
                    </a:moveTo>
                    <a:cubicBezTo>
                      <a:pt x="57" y="1559"/>
                      <a:pt x="57" y="1582"/>
                      <a:pt x="68" y="1614"/>
                    </a:cubicBezTo>
                    <a:lnTo>
                      <a:pt x="11811" y="1614"/>
                    </a:lnTo>
                    <a:cubicBezTo>
                      <a:pt x="11800" y="1582"/>
                      <a:pt x="11789" y="1559"/>
                      <a:pt x="11778" y="1537"/>
                    </a:cubicBezTo>
                    <a:close/>
                    <a:moveTo>
                      <a:pt x="146" y="1793"/>
                    </a:moveTo>
                    <a:cubicBezTo>
                      <a:pt x="157" y="1815"/>
                      <a:pt x="168" y="1837"/>
                      <a:pt x="191" y="1871"/>
                    </a:cubicBezTo>
                    <a:lnTo>
                      <a:pt x="11923" y="1871"/>
                    </a:lnTo>
                    <a:cubicBezTo>
                      <a:pt x="11911" y="1837"/>
                      <a:pt x="11900" y="1815"/>
                      <a:pt x="11878" y="1793"/>
                    </a:cubicBezTo>
                    <a:close/>
                    <a:moveTo>
                      <a:pt x="313" y="2049"/>
                    </a:moveTo>
                    <a:cubicBezTo>
                      <a:pt x="335" y="2071"/>
                      <a:pt x="357" y="2094"/>
                      <a:pt x="391" y="2116"/>
                    </a:cubicBezTo>
                    <a:lnTo>
                      <a:pt x="12123" y="2116"/>
                    </a:lnTo>
                    <a:lnTo>
                      <a:pt x="12056" y="2049"/>
                    </a:lnTo>
                    <a:close/>
                    <a:moveTo>
                      <a:pt x="614" y="2305"/>
                    </a:moveTo>
                    <a:cubicBezTo>
                      <a:pt x="658" y="2327"/>
                      <a:pt x="703" y="2349"/>
                      <a:pt x="758" y="2371"/>
                    </a:cubicBezTo>
                    <a:lnTo>
                      <a:pt x="12490" y="2371"/>
                    </a:lnTo>
                    <a:lnTo>
                      <a:pt x="12356" y="2305"/>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4028175" y="2867850"/>
                <a:ext cx="482550" cy="82375"/>
              </a:xfrm>
              <a:custGeom>
                <a:avLst/>
                <a:gdLst/>
                <a:ahLst/>
                <a:cxnLst/>
                <a:rect l="l" t="t" r="r" b="b"/>
                <a:pathLst>
                  <a:path w="19302" h="3295" extrusionOk="0">
                    <a:moveTo>
                      <a:pt x="1637" y="0"/>
                    </a:moveTo>
                    <a:cubicBezTo>
                      <a:pt x="735" y="0"/>
                      <a:pt x="0" y="735"/>
                      <a:pt x="0" y="1647"/>
                    </a:cubicBezTo>
                    <a:cubicBezTo>
                      <a:pt x="0" y="2104"/>
                      <a:pt x="178" y="2516"/>
                      <a:pt x="479" y="2805"/>
                    </a:cubicBezTo>
                    <a:cubicBezTo>
                      <a:pt x="779" y="3106"/>
                      <a:pt x="1192" y="3295"/>
                      <a:pt x="1637" y="3295"/>
                    </a:cubicBezTo>
                    <a:lnTo>
                      <a:pt x="19302" y="3295"/>
                    </a:lnTo>
                    <a:lnTo>
                      <a:pt x="19302" y="2961"/>
                    </a:lnTo>
                    <a:lnTo>
                      <a:pt x="7569" y="2961"/>
                    </a:lnTo>
                    <a:cubicBezTo>
                      <a:pt x="6835" y="2961"/>
                      <a:pt x="6256" y="2371"/>
                      <a:pt x="6256" y="1647"/>
                    </a:cubicBezTo>
                    <a:cubicBezTo>
                      <a:pt x="6256" y="1281"/>
                      <a:pt x="6401" y="957"/>
                      <a:pt x="6634" y="712"/>
                    </a:cubicBezTo>
                    <a:cubicBezTo>
                      <a:pt x="6879" y="479"/>
                      <a:pt x="7202" y="334"/>
                      <a:pt x="7569" y="334"/>
                    </a:cubicBezTo>
                    <a:lnTo>
                      <a:pt x="19302" y="334"/>
                    </a:lnTo>
                    <a:lnTo>
                      <a:pt x="19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4087725" y="2871475"/>
                <a:ext cx="38975" cy="75150"/>
              </a:xfrm>
              <a:custGeom>
                <a:avLst/>
                <a:gdLst/>
                <a:ahLst/>
                <a:cxnLst/>
                <a:rect l="l" t="t" r="r" b="b"/>
                <a:pathLst>
                  <a:path w="1559" h="3006" extrusionOk="0">
                    <a:moveTo>
                      <a:pt x="1358" y="0"/>
                    </a:moveTo>
                    <a:cubicBezTo>
                      <a:pt x="1225" y="11"/>
                      <a:pt x="1036" y="45"/>
                      <a:pt x="836" y="144"/>
                    </a:cubicBezTo>
                    <a:cubicBezTo>
                      <a:pt x="635" y="245"/>
                      <a:pt x="423" y="412"/>
                      <a:pt x="257" y="657"/>
                    </a:cubicBezTo>
                    <a:cubicBezTo>
                      <a:pt x="101" y="891"/>
                      <a:pt x="0" y="1191"/>
                      <a:pt x="0" y="1502"/>
                    </a:cubicBezTo>
                    <a:cubicBezTo>
                      <a:pt x="12" y="1648"/>
                      <a:pt x="23" y="1803"/>
                      <a:pt x="67" y="1948"/>
                    </a:cubicBezTo>
                    <a:cubicBezTo>
                      <a:pt x="123" y="2093"/>
                      <a:pt x="178" y="2226"/>
                      <a:pt x="257" y="2348"/>
                    </a:cubicBezTo>
                    <a:cubicBezTo>
                      <a:pt x="423" y="2583"/>
                      <a:pt x="635" y="2749"/>
                      <a:pt x="836" y="2850"/>
                    </a:cubicBezTo>
                    <a:cubicBezTo>
                      <a:pt x="1036" y="2950"/>
                      <a:pt x="1225" y="2983"/>
                      <a:pt x="1358" y="2994"/>
                    </a:cubicBezTo>
                    <a:cubicBezTo>
                      <a:pt x="1370" y="2994"/>
                      <a:pt x="1392" y="2994"/>
                      <a:pt x="1403" y="3006"/>
                    </a:cubicBezTo>
                    <a:lnTo>
                      <a:pt x="1559" y="3006"/>
                    </a:lnTo>
                    <a:cubicBezTo>
                      <a:pt x="1559" y="3006"/>
                      <a:pt x="1536" y="2994"/>
                      <a:pt x="1503" y="2994"/>
                    </a:cubicBezTo>
                    <a:cubicBezTo>
                      <a:pt x="1492" y="2994"/>
                      <a:pt x="1470" y="2994"/>
                      <a:pt x="1447" y="2983"/>
                    </a:cubicBezTo>
                    <a:lnTo>
                      <a:pt x="1403" y="2983"/>
                    </a:lnTo>
                    <a:cubicBezTo>
                      <a:pt x="1392" y="2983"/>
                      <a:pt x="1370" y="2972"/>
                      <a:pt x="1358" y="2972"/>
                    </a:cubicBezTo>
                    <a:cubicBezTo>
                      <a:pt x="1236" y="2961"/>
                      <a:pt x="1058" y="2894"/>
                      <a:pt x="868" y="2794"/>
                    </a:cubicBezTo>
                    <a:cubicBezTo>
                      <a:pt x="680" y="2682"/>
                      <a:pt x="490" y="2516"/>
                      <a:pt x="346" y="2293"/>
                    </a:cubicBezTo>
                    <a:cubicBezTo>
                      <a:pt x="267" y="2182"/>
                      <a:pt x="223" y="2048"/>
                      <a:pt x="178" y="1915"/>
                    </a:cubicBezTo>
                    <a:cubicBezTo>
                      <a:pt x="134" y="1781"/>
                      <a:pt x="123" y="1636"/>
                      <a:pt x="112" y="1502"/>
                    </a:cubicBezTo>
                    <a:cubicBezTo>
                      <a:pt x="112" y="1213"/>
                      <a:pt x="201" y="935"/>
                      <a:pt x="346" y="713"/>
                    </a:cubicBezTo>
                    <a:cubicBezTo>
                      <a:pt x="490" y="478"/>
                      <a:pt x="680" y="312"/>
                      <a:pt x="868" y="201"/>
                    </a:cubicBezTo>
                    <a:cubicBezTo>
                      <a:pt x="1058" y="100"/>
                      <a:pt x="1236" y="45"/>
                      <a:pt x="1358" y="22"/>
                    </a:cubicBezTo>
                    <a:cubicBezTo>
                      <a:pt x="1392" y="22"/>
                      <a:pt x="1414" y="11"/>
                      <a:pt x="1447" y="11"/>
                    </a:cubicBezTo>
                    <a:cubicBezTo>
                      <a:pt x="1470" y="11"/>
                      <a:pt x="1492" y="0"/>
                      <a:pt x="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4155050" y="2871475"/>
                <a:ext cx="38725" cy="75150"/>
              </a:xfrm>
              <a:custGeom>
                <a:avLst/>
                <a:gdLst/>
                <a:ahLst/>
                <a:cxnLst/>
                <a:rect l="l" t="t" r="r" b="b"/>
                <a:pathLst>
                  <a:path w="1549" h="3006" extrusionOk="0">
                    <a:moveTo>
                      <a:pt x="1348" y="0"/>
                    </a:moveTo>
                    <a:cubicBezTo>
                      <a:pt x="1225" y="11"/>
                      <a:pt x="1037" y="45"/>
                      <a:pt x="836" y="144"/>
                    </a:cubicBezTo>
                    <a:cubicBezTo>
                      <a:pt x="624" y="245"/>
                      <a:pt x="413" y="412"/>
                      <a:pt x="257" y="657"/>
                    </a:cubicBezTo>
                    <a:cubicBezTo>
                      <a:pt x="90" y="891"/>
                      <a:pt x="1" y="1191"/>
                      <a:pt x="1" y="1502"/>
                    </a:cubicBezTo>
                    <a:cubicBezTo>
                      <a:pt x="1" y="1648"/>
                      <a:pt x="23" y="1803"/>
                      <a:pt x="68" y="1948"/>
                    </a:cubicBezTo>
                    <a:cubicBezTo>
                      <a:pt x="112" y="2093"/>
                      <a:pt x="168" y="2226"/>
                      <a:pt x="257" y="2348"/>
                    </a:cubicBezTo>
                    <a:cubicBezTo>
                      <a:pt x="413" y="2583"/>
                      <a:pt x="636" y="2749"/>
                      <a:pt x="825" y="2850"/>
                    </a:cubicBezTo>
                    <a:cubicBezTo>
                      <a:pt x="1037" y="2950"/>
                      <a:pt x="1225" y="2983"/>
                      <a:pt x="1348" y="2994"/>
                    </a:cubicBezTo>
                    <a:cubicBezTo>
                      <a:pt x="1371" y="2994"/>
                      <a:pt x="1381" y="2994"/>
                      <a:pt x="1393" y="3006"/>
                    </a:cubicBezTo>
                    <a:lnTo>
                      <a:pt x="1549" y="3006"/>
                    </a:lnTo>
                    <a:cubicBezTo>
                      <a:pt x="1549" y="3006"/>
                      <a:pt x="1537" y="2994"/>
                      <a:pt x="1504" y="2994"/>
                    </a:cubicBezTo>
                    <a:cubicBezTo>
                      <a:pt x="1482" y="2994"/>
                      <a:pt x="1460" y="2994"/>
                      <a:pt x="1437" y="2983"/>
                    </a:cubicBezTo>
                    <a:lnTo>
                      <a:pt x="1393" y="2983"/>
                    </a:lnTo>
                    <a:cubicBezTo>
                      <a:pt x="1381" y="2983"/>
                      <a:pt x="1371" y="2972"/>
                      <a:pt x="1348" y="2972"/>
                    </a:cubicBezTo>
                    <a:cubicBezTo>
                      <a:pt x="1225" y="2961"/>
                      <a:pt x="1047" y="2894"/>
                      <a:pt x="859" y="2794"/>
                    </a:cubicBezTo>
                    <a:cubicBezTo>
                      <a:pt x="669" y="2682"/>
                      <a:pt x="480" y="2516"/>
                      <a:pt x="335" y="2293"/>
                    </a:cubicBezTo>
                    <a:cubicBezTo>
                      <a:pt x="268" y="2182"/>
                      <a:pt x="213" y="2048"/>
                      <a:pt x="168" y="1915"/>
                    </a:cubicBezTo>
                    <a:cubicBezTo>
                      <a:pt x="135" y="1781"/>
                      <a:pt x="112" y="1636"/>
                      <a:pt x="112" y="1502"/>
                    </a:cubicBezTo>
                    <a:cubicBezTo>
                      <a:pt x="112" y="1213"/>
                      <a:pt x="191" y="935"/>
                      <a:pt x="335" y="713"/>
                    </a:cubicBezTo>
                    <a:cubicBezTo>
                      <a:pt x="480" y="478"/>
                      <a:pt x="669" y="312"/>
                      <a:pt x="859" y="201"/>
                    </a:cubicBezTo>
                    <a:cubicBezTo>
                      <a:pt x="1047" y="100"/>
                      <a:pt x="1225" y="45"/>
                      <a:pt x="1348" y="22"/>
                    </a:cubicBezTo>
                    <a:cubicBezTo>
                      <a:pt x="1381" y="22"/>
                      <a:pt x="1415" y="11"/>
                      <a:pt x="1437" y="11"/>
                    </a:cubicBezTo>
                    <a:cubicBezTo>
                      <a:pt x="1460" y="11"/>
                      <a:pt x="1482" y="0"/>
                      <a:pt x="1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4045150" y="2871475"/>
                <a:ext cx="62925" cy="75150"/>
              </a:xfrm>
              <a:custGeom>
                <a:avLst/>
                <a:gdLst/>
                <a:ahLst/>
                <a:cxnLst/>
                <a:rect l="l" t="t" r="r" b="b"/>
                <a:pathLst>
                  <a:path w="2517" h="3006" extrusionOk="0">
                    <a:moveTo>
                      <a:pt x="1503" y="0"/>
                    </a:moveTo>
                    <a:cubicBezTo>
                      <a:pt x="1092" y="0"/>
                      <a:pt x="713" y="167"/>
                      <a:pt x="446" y="434"/>
                    </a:cubicBezTo>
                    <a:cubicBezTo>
                      <a:pt x="167" y="713"/>
                      <a:pt x="1" y="1091"/>
                      <a:pt x="1" y="1502"/>
                    </a:cubicBezTo>
                    <a:cubicBezTo>
                      <a:pt x="1" y="2326"/>
                      <a:pt x="669" y="3006"/>
                      <a:pt x="1503" y="3006"/>
                    </a:cubicBezTo>
                    <a:lnTo>
                      <a:pt x="2516" y="3006"/>
                    </a:lnTo>
                    <a:cubicBezTo>
                      <a:pt x="1681" y="3006"/>
                      <a:pt x="1013" y="2326"/>
                      <a:pt x="1013" y="1502"/>
                    </a:cubicBezTo>
                    <a:cubicBezTo>
                      <a:pt x="1013" y="1091"/>
                      <a:pt x="1181" y="713"/>
                      <a:pt x="1448" y="434"/>
                    </a:cubicBezTo>
                    <a:cubicBezTo>
                      <a:pt x="1726" y="167"/>
                      <a:pt x="2104" y="0"/>
                      <a:pt x="2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4161175" y="2755150"/>
                <a:ext cx="361525" cy="104100"/>
              </a:xfrm>
              <a:custGeom>
                <a:avLst/>
                <a:gdLst/>
                <a:ahLst/>
                <a:cxnLst/>
                <a:rect l="l" t="t" r="r" b="b"/>
                <a:pathLst>
                  <a:path w="14461" h="4164" extrusionOk="0">
                    <a:moveTo>
                      <a:pt x="379" y="0"/>
                    </a:moveTo>
                    <a:cubicBezTo>
                      <a:pt x="1" y="1391"/>
                      <a:pt x="1" y="2772"/>
                      <a:pt x="379" y="4163"/>
                    </a:cubicBezTo>
                    <a:lnTo>
                      <a:pt x="14461" y="4163"/>
                    </a:lnTo>
                    <a:cubicBezTo>
                      <a:pt x="14093" y="2772"/>
                      <a:pt x="14093" y="1391"/>
                      <a:pt x="1446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4163700" y="2810250"/>
                <a:ext cx="352025" cy="1950"/>
              </a:xfrm>
              <a:custGeom>
                <a:avLst/>
                <a:gdLst/>
                <a:ahLst/>
                <a:cxnLst/>
                <a:rect l="l" t="t" r="r" b="b"/>
                <a:pathLst>
                  <a:path w="14081" h="78" extrusionOk="0">
                    <a:moveTo>
                      <a:pt x="1" y="0"/>
                    </a:moveTo>
                    <a:lnTo>
                      <a:pt x="1" y="78"/>
                    </a:lnTo>
                    <a:lnTo>
                      <a:pt x="14081" y="78"/>
                    </a:lnTo>
                    <a:lnTo>
                      <a:pt x="140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4164525" y="2826375"/>
                <a:ext cx="352325" cy="1975"/>
              </a:xfrm>
              <a:custGeom>
                <a:avLst/>
                <a:gdLst/>
                <a:ahLst/>
                <a:cxnLst/>
                <a:rect l="l" t="t" r="r" b="b"/>
                <a:pathLst>
                  <a:path w="14093" h="79" extrusionOk="0">
                    <a:moveTo>
                      <a:pt x="0" y="1"/>
                    </a:moveTo>
                    <a:cubicBezTo>
                      <a:pt x="0" y="34"/>
                      <a:pt x="12" y="56"/>
                      <a:pt x="12" y="78"/>
                    </a:cubicBezTo>
                    <a:lnTo>
                      <a:pt x="14092" y="78"/>
                    </a:lnTo>
                    <a:lnTo>
                      <a:pt x="140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4163975" y="2818300"/>
                <a:ext cx="352325" cy="2000"/>
              </a:xfrm>
              <a:custGeom>
                <a:avLst/>
                <a:gdLst/>
                <a:ahLst/>
                <a:cxnLst/>
                <a:rect l="l" t="t" r="r" b="b"/>
                <a:pathLst>
                  <a:path w="14093" h="80" extrusionOk="0">
                    <a:moveTo>
                      <a:pt x="0" y="1"/>
                    </a:moveTo>
                    <a:lnTo>
                      <a:pt x="0" y="79"/>
                    </a:lnTo>
                    <a:lnTo>
                      <a:pt x="14092" y="79"/>
                    </a:lnTo>
                    <a:cubicBezTo>
                      <a:pt x="14081" y="57"/>
                      <a:pt x="14081" y="35"/>
                      <a:pt x="14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4165625" y="2834725"/>
                <a:ext cx="352325" cy="1700"/>
              </a:xfrm>
              <a:custGeom>
                <a:avLst/>
                <a:gdLst/>
                <a:ahLst/>
                <a:cxnLst/>
                <a:rect l="l" t="t" r="r" b="b"/>
                <a:pathLst>
                  <a:path w="14093" h="68" extrusionOk="0">
                    <a:moveTo>
                      <a:pt x="1" y="1"/>
                    </a:moveTo>
                    <a:cubicBezTo>
                      <a:pt x="1" y="23"/>
                      <a:pt x="1" y="45"/>
                      <a:pt x="13" y="68"/>
                    </a:cubicBezTo>
                    <a:lnTo>
                      <a:pt x="14093" y="68"/>
                    </a:lnTo>
                    <a:cubicBezTo>
                      <a:pt x="14093" y="45"/>
                      <a:pt x="14082" y="23"/>
                      <a:pt x="140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4167050" y="2842800"/>
                <a:ext cx="352325" cy="1700"/>
              </a:xfrm>
              <a:custGeom>
                <a:avLst/>
                <a:gdLst/>
                <a:ahLst/>
                <a:cxnLst/>
                <a:rect l="l" t="t" r="r" b="b"/>
                <a:pathLst>
                  <a:path w="14093" h="68" extrusionOk="0">
                    <a:moveTo>
                      <a:pt x="0" y="0"/>
                    </a:moveTo>
                    <a:cubicBezTo>
                      <a:pt x="0" y="23"/>
                      <a:pt x="0" y="45"/>
                      <a:pt x="11" y="67"/>
                    </a:cubicBezTo>
                    <a:lnTo>
                      <a:pt x="14092" y="67"/>
                    </a:lnTo>
                    <a:cubicBezTo>
                      <a:pt x="14092" y="45"/>
                      <a:pt x="14080" y="23"/>
                      <a:pt x="14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4168700" y="2850875"/>
                <a:ext cx="352600" cy="1950"/>
              </a:xfrm>
              <a:custGeom>
                <a:avLst/>
                <a:gdLst/>
                <a:ahLst/>
                <a:cxnLst/>
                <a:rect l="l" t="t" r="r" b="b"/>
                <a:pathLst>
                  <a:path w="14104" h="78" extrusionOk="0">
                    <a:moveTo>
                      <a:pt x="1" y="1"/>
                    </a:moveTo>
                    <a:cubicBezTo>
                      <a:pt x="1" y="23"/>
                      <a:pt x="1" y="45"/>
                      <a:pt x="12" y="78"/>
                    </a:cubicBezTo>
                    <a:lnTo>
                      <a:pt x="14103" y="78"/>
                    </a:lnTo>
                    <a:cubicBezTo>
                      <a:pt x="14093" y="45"/>
                      <a:pt x="14093" y="23"/>
                      <a:pt x="14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4163975" y="2794100"/>
                <a:ext cx="352325" cy="1975"/>
              </a:xfrm>
              <a:custGeom>
                <a:avLst/>
                <a:gdLst/>
                <a:ahLst/>
                <a:cxnLst/>
                <a:rect l="l" t="t" r="r" b="b"/>
                <a:pathLst>
                  <a:path w="14093" h="79" extrusionOk="0">
                    <a:moveTo>
                      <a:pt x="0" y="1"/>
                    </a:moveTo>
                    <a:lnTo>
                      <a:pt x="0" y="78"/>
                    </a:lnTo>
                    <a:lnTo>
                      <a:pt x="14081" y="78"/>
                    </a:lnTo>
                    <a:cubicBezTo>
                      <a:pt x="14081" y="45"/>
                      <a:pt x="14081" y="23"/>
                      <a:pt x="140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4167050" y="2769625"/>
                <a:ext cx="352325" cy="1950"/>
              </a:xfrm>
              <a:custGeom>
                <a:avLst/>
                <a:gdLst/>
                <a:ahLst/>
                <a:cxnLst/>
                <a:rect l="l" t="t" r="r" b="b"/>
                <a:pathLst>
                  <a:path w="14093" h="78" extrusionOk="0">
                    <a:moveTo>
                      <a:pt x="11" y="0"/>
                    </a:moveTo>
                    <a:cubicBezTo>
                      <a:pt x="0" y="33"/>
                      <a:pt x="0" y="55"/>
                      <a:pt x="0" y="78"/>
                    </a:cubicBezTo>
                    <a:lnTo>
                      <a:pt x="14080" y="78"/>
                    </a:lnTo>
                    <a:cubicBezTo>
                      <a:pt x="14080" y="55"/>
                      <a:pt x="14092" y="33"/>
                      <a:pt x="14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4168700" y="2761525"/>
                <a:ext cx="352600" cy="2000"/>
              </a:xfrm>
              <a:custGeom>
                <a:avLst/>
                <a:gdLst/>
                <a:ahLst/>
                <a:cxnLst/>
                <a:rect l="l" t="t" r="r" b="b"/>
                <a:pathLst>
                  <a:path w="14104" h="80" extrusionOk="0">
                    <a:moveTo>
                      <a:pt x="12" y="1"/>
                    </a:moveTo>
                    <a:cubicBezTo>
                      <a:pt x="1" y="35"/>
                      <a:pt x="1" y="57"/>
                      <a:pt x="1" y="79"/>
                    </a:cubicBezTo>
                    <a:lnTo>
                      <a:pt x="14081" y="79"/>
                    </a:lnTo>
                    <a:cubicBezTo>
                      <a:pt x="14093" y="57"/>
                      <a:pt x="14093" y="35"/>
                      <a:pt x="14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4165625" y="2777975"/>
                <a:ext cx="352325" cy="1675"/>
              </a:xfrm>
              <a:custGeom>
                <a:avLst/>
                <a:gdLst/>
                <a:ahLst/>
                <a:cxnLst/>
                <a:rect l="l" t="t" r="r" b="b"/>
                <a:pathLst>
                  <a:path w="14093" h="67" extrusionOk="0">
                    <a:moveTo>
                      <a:pt x="13" y="0"/>
                    </a:moveTo>
                    <a:cubicBezTo>
                      <a:pt x="1" y="22"/>
                      <a:pt x="1" y="45"/>
                      <a:pt x="1" y="67"/>
                    </a:cubicBezTo>
                    <a:lnTo>
                      <a:pt x="14082" y="67"/>
                    </a:lnTo>
                    <a:cubicBezTo>
                      <a:pt x="14082" y="45"/>
                      <a:pt x="14093" y="22"/>
                      <a:pt x="140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4163700" y="2802175"/>
                <a:ext cx="352025" cy="1975"/>
              </a:xfrm>
              <a:custGeom>
                <a:avLst/>
                <a:gdLst/>
                <a:ahLst/>
                <a:cxnLst/>
                <a:rect l="l" t="t" r="r" b="b"/>
                <a:pathLst>
                  <a:path w="14081" h="79" extrusionOk="0">
                    <a:moveTo>
                      <a:pt x="1" y="0"/>
                    </a:moveTo>
                    <a:lnTo>
                      <a:pt x="1" y="79"/>
                    </a:lnTo>
                    <a:lnTo>
                      <a:pt x="14081" y="79"/>
                    </a:lnTo>
                    <a:lnTo>
                      <a:pt x="140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4164525" y="2786025"/>
                <a:ext cx="352325" cy="1975"/>
              </a:xfrm>
              <a:custGeom>
                <a:avLst/>
                <a:gdLst/>
                <a:ahLst/>
                <a:cxnLst/>
                <a:rect l="l" t="t" r="r" b="b"/>
                <a:pathLst>
                  <a:path w="14093" h="79" extrusionOk="0">
                    <a:moveTo>
                      <a:pt x="12" y="1"/>
                    </a:moveTo>
                    <a:cubicBezTo>
                      <a:pt x="12" y="23"/>
                      <a:pt x="0" y="45"/>
                      <a:pt x="0" y="79"/>
                    </a:cubicBezTo>
                    <a:lnTo>
                      <a:pt x="14092" y="79"/>
                    </a:lnTo>
                    <a:lnTo>
                      <a:pt x="140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3998675" y="2746500"/>
                <a:ext cx="537375" cy="121375"/>
              </a:xfrm>
              <a:custGeom>
                <a:avLst/>
                <a:gdLst/>
                <a:ahLst/>
                <a:cxnLst/>
                <a:rect l="l" t="t" r="r" b="b"/>
                <a:pathLst>
                  <a:path w="21495" h="4855" extrusionOk="0">
                    <a:moveTo>
                      <a:pt x="658" y="1"/>
                    </a:moveTo>
                    <a:cubicBezTo>
                      <a:pt x="0" y="1615"/>
                      <a:pt x="0" y="3241"/>
                      <a:pt x="658" y="4854"/>
                    </a:cubicBezTo>
                    <a:lnTo>
                      <a:pt x="21495" y="4854"/>
                    </a:lnTo>
                    <a:lnTo>
                      <a:pt x="21495" y="4509"/>
                    </a:lnTo>
                    <a:lnTo>
                      <a:pt x="6879" y="4509"/>
                    </a:lnTo>
                    <a:cubicBezTo>
                      <a:pt x="6501" y="3118"/>
                      <a:pt x="6501" y="1737"/>
                      <a:pt x="6879" y="346"/>
                    </a:cubicBezTo>
                    <a:lnTo>
                      <a:pt x="21495" y="346"/>
                    </a:lnTo>
                    <a:lnTo>
                      <a:pt x="214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4019550" y="2755150"/>
                <a:ext cx="35100" cy="104100"/>
              </a:xfrm>
              <a:custGeom>
                <a:avLst/>
                <a:gdLst/>
                <a:ahLst/>
                <a:cxnLst/>
                <a:rect l="l" t="t" r="r" b="b"/>
                <a:pathLst>
                  <a:path w="1404" h="4164" extrusionOk="0">
                    <a:moveTo>
                      <a:pt x="379" y="0"/>
                    </a:moveTo>
                    <a:cubicBezTo>
                      <a:pt x="1" y="1391"/>
                      <a:pt x="1" y="2772"/>
                      <a:pt x="379" y="4163"/>
                    </a:cubicBezTo>
                    <a:lnTo>
                      <a:pt x="1403" y="4163"/>
                    </a:lnTo>
                    <a:cubicBezTo>
                      <a:pt x="1035" y="2772"/>
                      <a:pt x="1035" y="1391"/>
                      <a:pt x="1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4081875" y="2755150"/>
                <a:ext cx="10325" cy="104100"/>
              </a:xfrm>
              <a:custGeom>
                <a:avLst/>
                <a:gdLst/>
                <a:ahLst/>
                <a:cxnLst/>
                <a:rect l="l" t="t" r="r" b="b"/>
                <a:pathLst>
                  <a:path w="413" h="4164" extrusionOk="0">
                    <a:moveTo>
                      <a:pt x="368" y="0"/>
                    </a:moveTo>
                    <a:cubicBezTo>
                      <a:pt x="1" y="1381"/>
                      <a:pt x="1" y="2783"/>
                      <a:pt x="368" y="4163"/>
                    </a:cubicBezTo>
                    <a:lnTo>
                      <a:pt x="412" y="4152"/>
                    </a:lnTo>
                    <a:cubicBezTo>
                      <a:pt x="45" y="2783"/>
                      <a:pt x="45" y="1381"/>
                      <a:pt x="412" y="11"/>
                    </a:cubicBezTo>
                    <a:lnTo>
                      <a:pt x="3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4097725" y="2755150"/>
                <a:ext cx="10600" cy="104100"/>
              </a:xfrm>
              <a:custGeom>
                <a:avLst/>
                <a:gdLst/>
                <a:ahLst/>
                <a:cxnLst/>
                <a:rect l="l" t="t" r="r" b="b"/>
                <a:pathLst>
                  <a:path w="424" h="4164" extrusionOk="0">
                    <a:moveTo>
                      <a:pt x="379" y="0"/>
                    </a:moveTo>
                    <a:cubicBezTo>
                      <a:pt x="1" y="1381"/>
                      <a:pt x="1" y="2783"/>
                      <a:pt x="379" y="4163"/>
                    </a:cubicBezTo>
                    <a:lnTo>
                      <a:pt x="424" y="4152"/>
                    </a:lnTo>
                    <a:cubicBezTo>
                      <a:pt x="46" y="2783"/>
                      <a:pt x="46" y="1381"/>
                      <a:pt x="424" y="11"/>
                    </a:cubicBezTo>
                    <a:lnTo>
                      <a:pt x="3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4197925" y="2778525"/>
                <a:ext cx="32300" cy="63475"/>
              </a:xfrm>
              <a:custGeom>
                <a:avLst/>
                <a:gdLst/>
                <a:ahLst/>
                <a:cxnLst/>
                <a:rect l="l" t="t" r="r" b="b"/>
                <a:pathLst>
                  <a:path w="1292" h="2539" extrusionOk="0">
                    <a:moveTo>
                      <a:pt x="0" y="0"/>
                    </a:moveTo>
                    <a:lnTo>
                      <a:pt x="0" y="2538"/>
                    </a:lnTo>
                    <a:lnTo>
                      <a:pt x="646" y="2148"/>
                    </a:lnTo>
                    <a:lnTo>
                      <a:pt x="1291" y="2538"/>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4828225" y="2632150"/>
                <a:ext cx="77375" cy="416600"/>
              </a:xfrm>
              <a:custGeom>
                <a:avLst/>
                <a:gdLst/>
                <a:ahLst/>
                <a:cxnLst/>
                <a:rect l="l" t="t" r="r" b="b"/>
                <a:pathLst>
                  <a:path w="3095" h="16664" extrusionOk="0">
                    <a:moveTo>
                      <a:pt x="1" y="0"/>
                    </a:moveTo>
                    <a:lnTo>
                      <a:pt x="1" y="16663"/>
                    </a:lnTo>
                    <a:lnTo>
                      <a:pt x="3095" y="16663"/>
                    </a:lnTo>
                    <a:lnTo>
                      <a:pt x="3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4841575" y="2696975"/>
                <a:ext cx="50950" cy="200675"/>
              </a:xfrm>
              <a:custGeom>
                <a:avLst/>
                <a:gdLst/>
                <a:ahLst/>
                <a:cxnLst/>
                <a:rect l="l" t="t" r="r" b="b"/>
                <a:pathLst>
                  <a:path w="2038" h="8027" extrusionOk="0">
                    <a:moveTo>
                      <a:pt x="1" y="1"/>
                    </a:moveTo>
                    <a:lnTo>
                      <a:pt x="1" y="8027"/>
                    </a:lnTo>
                    <a:lnTo>
                      <a:pt x="2037" y="8027"/>
                    </a:lnTo>
                    <a:lnTo>
                      <a:pt x="2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4758375" y="2509975"/>
                <a:ext cx="69875" cy="538775"/>
              </a:xfrm>
              <a:custGeom>
                <a:avLst/>
                <a:gdLst/>
                <a:ahLst/>
                <a:cxnLst/>
                <a:rect l="l" t="t" r="r" b="b"/>
                <a:pathLst>
                  <a:path w="2795" h="21551" extrusionOk="0">
                    <a:moveTo>
                      <a:pt x="0" y="0"/>
                    </a:moveTo>
                    <a:lnTo>
                      <a:pt x="0" y="21550"/>
                    </a:lnTo>
                    <a:lnTo>
                      <a:pt x="2795" y="21550"/>
                    </a:lnTo>
                    <a:lnTo>
                      <a:pt x="27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4770350" y="2649400"/>
                <a:ext cx="45925" cy="259650"/>
              </a:xfrm>
              <a:custGeom>
                <a:avLst/>
                <a:gdLst/>
                <a:ahLst/>
                <a:cxnLst/>
                <a:rect l="l" t="t" r="r" b="b"/>
                <a:pathLst>
                  <a:path w="1837" h="10386" extrusionOk="0">
                    <a:moveTo>
                      <a:pt x="0" y="1"/>
                    </a:moveTo>
                    <a:lnTo>
                      <a:pt x="0" y="10385"/>
                    </a:lnTo>
                    <a:lnTo>
                      <a:pt x="1836" y="10385"/>
                    </a:lnTo>
                    <a:lnTo>
                      <a:pt x="18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4770350" y="2953000"/>
                <a:ext cx="45925" cy="65425"/>
              </a:xfrm>
              <a:custGeom>
                <a:avLst/>
                <a:gdLst/>
                <a:ahLst/>
                <a:cxnLst/>
                <a:rect l="l" t="t" r="r" b="b"/>
                <a:pathLst>
                  <a:path w="1837" h="2617" extrusionOk="0">
                    <a:moveTo>
                      <a:pt x="0" y="0"/>
                    </a:moveTo>
                    <a:lnTo>
                      <a:pt x="0" y="2616"/>
                    </a:lnTo>
                    <a:lnTo>
                      <a:pt x="1836" y="2616"/>
                    </a:lnTo>
                    <a:lnTo>
                      <a:pt x="18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4828225" y="2632150"/>
                <a:ext cx="25" cy="416600"/>
              </a:xfrm>
              <a:custGeom>
                <a:avLst/>
                <a:gdLst/>
                <a:ahLst/>
                <a:cxnLst/>
                <a:rect l="l" t="t" r="r" b="b"/>
                <a:pathLst>
                  <a:path w="1" h="16664" extrusionOk="0">
                    <a:moveTo>
                      <a:pt x="1" y="0"/>
                    </a:moveTo>
                    <a:lnTo>
                      <a:pt x="1" y="0"/>
                    </a:lnTo>
                    <a:lnTo>
                      <a:pt x="1" y="16663"/>
                    </a:lnTo>
                    <a:close/>
                  </a:path>
                </a:pathLst>
              </a:custGeom>
              <a:solidFill>
                <a:srgbClr val="495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4793425" y="2509975"/>
                <a:ext cx="34825" cy="538775"/>
              </a:xfrm>
              <a:custGeom>
                <a:avLst/>
                <a:gdLst/>
                <a:ahLst/>
                <a:cxnLst/>
                <a:rect l="l" t="t" r="r" b="b"/>
                <a:pathLst>
                  <a:path w="1393" h="21551" extrusionOk="0">
                    <a:moveTo>
                      <a:pt x="1" y="0"/>
                    </a:moveTo>
                    <a:lnTo>
                      <a:pt x="1" y="5578"/>
                    </a:lnTo>
                    <a:lnTo>
                      <a:pt x="913" y="5578"/>
                    </a:lnTo>
                    <a:lnTo>
                      <a:pt x="913" y="15962"/>
                    </a:lnTo>
                    <a:lnTo>
                      <a:pt x="1" y="15962"/>
                    </a:lnTo>
                    <a:lnTo>
                      <a:pt x="1" y="17721"/>
                    </a:lnTo>
                    <a:lnTo>
                      <a:pt x="913" y="17721"/>
                    </a:lnTo>
                    <a:lnTo>
                      <a:pt x="913" y="20337"/>
                    </a:lnTo>
                    <a:lnTo>
                      <a:pt x="1" y="20337"/>
                    </a:lnTo>
                    <a:lnTo>
                      <a:pt x="1" y="21550"/>
                    </a:lnTo>
                    <a:lnTo>
                      <a:pt x="1393" y="21550"/>
                    </a:lnTo>
                    <a:lnTo>
                      <a:pt x="1393" y="4887"/>
                    </a:lnTo>
                    <a:lnTo>
                      <a:pt x="1393" y="0"/>
                    </a:lnTo>
                    <a:close/>
                  </a:path>
                </a:pathLst>
              </a:custGeom>
              <a:solidFill>
                <a:srgbClr val="AD7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4793425" y="2649400"/>
                <a:ext cx="22850" cy="259650"/>
              </a:xfrm>
              <a:custGeom>
                <a:avLst/>
                <a:gdLst/>
                <a:ahLst/>
                <a:cxnLst/>
                <a:rect l="l" t="t" r="r" b="b"/>
                <a:pathLst>
                  <a:path w="914" h="10386" extrusionOk="0">
                    <a:moveTo>
                      <a:pt x="1" y="1"/>
                    </a:moveTo>
                    <a:lnTo>
                      <a:pt x="1" y="10385"/>
                    </a:lnTo>
                    <a:lnTo>
                      <a:pt x="913" y="10385"/>
                    </a:lnTo>
                    <a:lnTo>
                      <a:pt x="913" y="1"/>
                    </a:lnTo>
                    <a:close/>
                  </a:path>
                </a:pathLst>
              </a:custGeom>
              <a:solidFill>
                <a:srgbClr val="9C6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4793425" y="2953000"/>
                <a:ext cx="22850" cy="65425"/>
              </a:xfrm>
              <a:custGeom>
                <a:avLst/>
                <a:gdLst/>
                <a:ahLst/>
                <a:cxnLst/>
                <a:rect l="l" t="t" r="r" b="b"/>
                <a:pathLst>
                  <a:path w="914" h="2617" extrusionOk="0">
                    <a:moveTo>
                      <a:pt x="1" y="0"/>
                    </a:moveTo>
                    <a:lnTo>
                      <a:pt x="1" y="2616"/>
                    </a:lnTo>
                    <a:lnTo>
                      <a:pt x="913" y="2616"/>
                    </a:lnTo>
                    <a:lnTo>
                      <a:pt x="913" y="0"/>
                    </a:lnTo>
                    <a:close/>
                  </a:path>
                </a:pathLst>
              </a:custGeom>
              <a:solidFill>
                <a:srgbClr val="9C6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4652900" y="2546150"/>
                <a:ext cx="105500" cy="502600"/>
              </a:xfrm>
              <a:custGeom>
                <a:avLst/>
                <a:gdLst/>
                <a:ahLst/>
                <a:cxnLst/>
                <a:rect l="l" t="t" r="r" b="b"/>
                <a:pathLst>
                  <a:path w="4220" h="20104" extrusionOk="0">
                    <a:moveTo>
                      <a:pt x="1" y="1"/>
                    </a:moveTo>
                    <a:lnTo>
                      <a:pt x="1" y="20103"/>
                    </a:lnTo>
                    <a:lnTo>
                      <a:pt x="4219" y="20103"/>
                    </a:lnTo>
                    <a:lnTo>
                      <a:pt x="4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4671000" y="2633525"/>
                <a:ext cx="69325" cy="242125"/>
              </a:xfrm>
              <a:custGeom>
                <a:avLst/>
                <a:gdLst/>
                <a:ahLst/>
                <a:cxnLst/>
                <a:rect l="l" t="t" r="r" b="b"/>
                <a:pathLst>
                  <a:path w="2773" h="9685" extrusionOk="0">
                    <a:moveTo>
                      <a:pt x="0" y="1"/>
                    </a:moveTo>
                    <a:lnTo>
                      <a:pt x="0" y="9685"/>
                    </a:lnTo>
                    <a:lnTo>
                      <a:pt x="2772" y="9685"/>
                    </a:lnTo>
                    <a:lnTo>
                      <a:pt x="27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4671000" y="2959400"/>
                <a:ext cx="69325" cy="60950"/>
              </a:xfrm>
              <a:custGeom>
                <a:avLst/>
                <a:gdLst/>
                <a:ahLst/>
                <a:cxnLst/>
                <a:rect l="l" t="t" r="r" b="b"/>
                <a:pathLst>
                  <a:path w="2773" h="2438" extrusionOk="0">
                    <a:moveTo>
                      <a:pt x="0" y="1"/>
                    </a:moveTo>
                    <a:lnTo>
                      <a:pt x="0" y="2438"/>
                    </a:lnTo>
                    <a:lnTo>
                      <a:pt x="2772" y="2438"/>
                    </a:lnTo>
                    <a:lnTo>
                      <a:pt x="27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4652900" y="2917650"/>
                <a:ext cx="105500" cy="11175"/>
              </a:xfrm>
              <a:custGeom>
                <a:avLst/>
                <a:gdLst/>
                <a:ahLst/>
                <a:cxnLst/>
                <a:rect l="l" t="t" r="r" b="b"/>
                <a:pathLst>
                  <a:path w="4220" h="447" extrusionOk="0">
                    <a:moveTo>
                      <a:pt x="1" y="1"/>
                    </a:moveTo>
                    <a:lnTo>
                      <a:pt x="1" y="446"/>
                    </a:lnTo>
                    <a:lnTo>
                      <a:pt x="4219" y="446"/>
                    </a:lnTo>
                    <a:lnTo>
                      <a:pt x="4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4652900" y="2894550"/>
                <a:ext cx="105500" cy="11150"/>
              </a:xfrm>
              <a:custGeom>
                <a:avLst/>
                <a:gdLst/>
                <a:ahLst/>
                <a:cxnLst/>
                <a:rect l="l" t="t" r="r" b="b"/>
                <a:pathLst>
                  <a:path w="4220" h="446" extrusionOk="0">
                    <a:moveTo>
                      <a:pt x="1" y="1"/>
                    </a:moveTo>
                    <a:lnTo>
                      <a:pt x="1" y="446"/>
                    </a:lnTo>
                    <a:lnTo>
                      <a:pt x="4219" y="446"/>
                    </a:lnTo>
                    <a:lnTo>
                      <a:pt x="4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4905575" y="2586775"/>
                <a:ext cx="60150" cy="461975"/>
              </a:xfrm>
              <a:custGeom>
                <a:avLst/>
                <a:gdLst/>
                <a:ahLst/>
                <a:cxnLst/>
                <a:rect l="l" t="t" r="r" b="b"/>
                <a:pathLst>
                  <a:path w="2406" h="18479" extrusionOk="0">
                    <a:moveTo>
                      <a:pt x="1" y="1"/>
                    </a:moveTo>
                    <a:lnTo>
                      <a:pt x="1" y="18478"/>
                    </a:lnTo>
                    <a:lnTo>
                      <a:pt x="2405" y="18478"/>
                    </a:lnTo>
                    <a:lnTo>
                      <a:pt x="2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4905575" y="2988600"/>
                <a:ext cx="60150" cy="24525"/>
              </a:xfrm>
              <a:custGeom>
                <a:avLst/>
                <a:gdLst/>
                <a:ahLst/>
                <a:cxnLst/>
                <a:rect l="l" t="t" r="r" b="b"/>
                <a:pathLst>
                  <a:path w="2406" h="981" extrusionOk="0">
                    <a:moveTo>
                      <a:pt x="1" y="1"/>
                    </a:moveTo>
                    <a:lnTo>
                      <a:pt x="1" y="981"/>
                    </a:lnTo>
                    <a:lnTo>
                      <a:pt x="2405" y="981"/>
                    </a:lnTo>
                    <a:lnTo>
                      <a:pt x="24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4915875" y="2641600"/>
                <a:ext cx="39525" cy="222650"/>
              </a:xfrm>
              <a:custGeom>
                <a:avLst/>
                <a:gdLst/>
                <a:ahLst/>
                <a:cxnLst/>
                <a:rect l="l" t="t" r="r" b="b"/>
                <a:pathLst>
                  <a:path w="1581" h="8906" extrusionOk="0">
                    <a:moveTo>
                      <a:pt x="0" y="1"/>
                    </a:moveTo>
                    <a:lnTo>
                      <a:pt x="0" y="8906"/>
                    </a:lnTo>
                    <a:lnTo>
                      <a:pt x="1581" y="8906"/>
                    </a:lnTo>
                    <a:lnTo>
                      <a:pt x="15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4915875" y="2901800"/>
                <a:ext cx="39525" cy="56225"/>
              </a:xfrm>
              <a:custGeom>
                <a:avLst/>
                <a:gdLst/>
                <a:ahLst/>
                <a:cxnLst/>
                <a:rect l="l" t="t" r="r" b="b"/>
                <a:pathLst>
                  <a:path w="1581" h="2249" extrusionOk="0">
                    <a:moveTo>
                      <a:pt x="0" y="0"/>
                    </a:moveTo>
                    <a:lnTo>
                      <a:pt x="0" y="2249"/>
                    </a:lnTo>
                    <a:lnTo>
                      <a:pt x="1581" y="2249"/>
                    </a:lnTo>
                    <a:lnTo>
                      <a:pt x="15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4935650" y="2586775"/>
                <a:ext cx="30075" cy="461975"/>
              </a:xfrm>
              <a:custGeom>
                <a:avLst/>
                <a:gdLst/>
                <a:ahLst/>
                <a:cxnLst/>
                <a:rect l="l" t="t" r="r" b="b"/>
                <a:pathLst>
                  <a:path w="1203" h="18479" extrusionOk="0">
                    <a:moveTo>
                      <a:pt x="0" y="1"/>
                    </a:moveTo>
                    <a:lnTo>
                      <a:pt x="0" y="2194"/>
                    </a:lnTo>
                    <a:lnTo>
                      <a:pt x="790" y="2194"/>
                    </a:lnTo>
                    <a:lnTo>
                      <a:pt x="790" y="11099"/>
                    </a:lnTo>
                    <a:lnTo>
                      <a:pt x="0" y="11099"/>
                    </a:lnTo>
                    <a:lnTo>
                      <a:pt x="0" y="12601"/>
                    </a:lnTo>
                    <a:lnTo>
                      <a:pt x="790" y="12601"/>
                    </a:lnTo>
                    <a:lnTo>
                      <a:pt x="790" y="14850"/>
                    </a:lnTo>
                    <a:lnTo>
                      <a:pt x="0" y="14850"/>
                    </a:lnTo>
                    <a:lnTo>
                      <a:pt x="0" y="16074"/>
                    </a:lnTo>
                    <a:lnTo>
                      <a:pt x="1202" y="16074"/>
                    </a:lnTo>
                    <a:lnTo>
                      <a:pt x="1202" y="1"/>
                    </a:lnTo>
                    <a:close/>
                    <a:moveTo>
                      <a:pt x="0" y="17054"/>
                    </a:moveTo>
                    <a:lnTo>
                      <a:pt x="0" y="18478"/>
                    </a:lnTo>
                    <a:lnTo>
                      <a:pt x="1202" y="18478"/>
                    </a:lnTo>
                    <a:lnTo>
                      <a:pt x="1202" y="17054"/>
                    </a:lnTo>
                    <a:close/>
                  </a:path>
                </a:pathLst>
              </a:custGeom>
              <a:solidFill>
                <a:srgbClr val="C39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4935650" y="2988600"/>
                <a:ext cx="30075" cy="24525"/>
              </a:xfrm>
              <a:custGeom>
                <a:avLst/>
                <a:gdLst/>
                <a:ahLst/>
                <a:cxnLst/>
                <a:rect l="l" t="t" r="r" b="b"/>
                <a:pathLst>
                  <a:path w="1203" h="981" extrusionOk="0">
                    <a:moveTo>
                      <a:pt x="0" y="1"/>
                    </a:moveTo>
                    <a:lnTo>
                      <a:pt x="0" y="981"/>
                    </a:lnTo>
                    <a:lnTo>
                      <a:pt x="1202" y="981"/>
                    </a:lnTo>
                    <a:lnTo>
                      <a:pt x="1202" y="1"/>
                    </a:lnTo>
                    <a:close/>
                  </a:path>
                </a:pathLst>
              </a:custGeom>
              <a:solidFill>
                <a:srgbClr val="AD7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4935650" y="2641600"/>
                <a:ext cx="19750" cy="222650"/>
              </a:xfrm>
              <a:custGeom>
                <a:avLst/>
                <a:gdLst/>
                <a:ahLst/>
                <a:cxnLst/>
                <a:rect l="l" t="t" r="r" b="b"/>
                <a:pathLst>
                  <a:path w="790" h="8906" extrusionOk="0">
                    <a:moveTo>
                      <a:pt x="0" y="1"/>
                    </a:moveTo>
                    <a:lnTo>
                      <a:pt x="0" y="8906"/>
                    </a:lnTo>
                    <a:lnTo>
                      <a:pt x="790" y="8906"/>
                    </a:lnTo>
                    <a:lnTo>
                      <a:pt x="790" y="1"/>
                    </a:lnTo>
                    <a:close/>
                  </a:path>
                </a:pathLst>
              </a:custGeom>
              <a:solidFill>
                <a:srgbClr val="AD7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4935650" y="2901800"/>
                <a:ext cx="19750" cy="56225"/>
              </a:xfrm>
              <a:custGeom>
                <a:avLst/>
                <a:gdLst/>
                <a:ahLst/>
                <a:cxnLst/>
                <a:rect l="l" t="t" r="r" b="b"/>
                <a:pathLst>
                  <a:path w="790" h="2249" extrusionOk="0">
                    <a:moveTo>
                      <a:pt x="0" y="0"/>
                    </a:moveTo>
                    <a:lnTo>
                      <a:pt x="0" y="2249"/>
                    </a:lnTo>
                    <a:lnTo>
                      <a:pt x="790" y="2249"/>
                    </a:lnTo>
                    <a:lnTo>
                      <a:pt x="790" y="0"/>
                    </a:lnTo>
                    <a:close/>
                  </a:path>
                </a:pathLst>
              </a:custGeom>
              <a:solidFill>
                <a:srgbClr val="AD7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4840175" y="2953000"/>
                <a:ext cx="53450" cy="53175"/>
              </a:xfrm>
              <a:custGeom>
                <a:avLst/>
                <a:gdLst/>
                <a:ahLst/>
                <a:cxnLst/>
                <a:rect l="l" t="t" r="r" b="b"/>
                <a:pathLst>
                  <a:path w="2138" h="2127" extrusionOk="0">
                    <a:moveTo>
                      <a:pt x="1069" y="0"/>
                    </a:moveTo>
                    <a:cubicBezTo>
                      <a:pt x="480" y="0"/>
                      <a:pt x="1" y="468"/>
                      <a:pt x="1" y="1058"/>
                    </a:cubicBezTo>
                    <a:cubicBezTo>
                      <a:pt x="1" y="1648"/>
                      <a:pt x="480" y="2127"/>
                      <a:pt x="1069" y="2127"/>
                    </a:cubicBezTo>
                    <a:cubicBezTo>
                      <a:pt x="1660" y="2127"/>
                      <a:pt x="2138" y="1648"/>
                      <a:pt x="2138" y="1058"/>
                    </a:cubicBezTo>
                    <a:cubicBezTo>
                      <a:pt x="2138" y="468"/>
                      <a:pt x="1660"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4758375" y="2546150"/>
                <a:ext cx="25" cy="502600"/>
              </a:xfrm>
              <a:custGeom>
                <a:avLst/>
                <a:gdLst/>
                <a:ahLst/>
                <a:cxnLst/>
                <a:rect l="l" t="t" r="r" b="b"/>
                <a:pathLst>
                  <a:path w="1" h="20104" extrusionOk="0">
                    <a:moveTo>
                      <a:pt x="0" y="1"/>
                    </a:moveTo>
                    <a:lnTo>
                      <a:pt x="0" y="1"/>
                    </a:lnTo>
                    <a:lnTo>
                      <a:pt x="0" y="13937"/>
                    </a:lnTo>
                    <a:lnTo>
                      <a:pt x="0" y="14382"/>
                    </a:lnTo>
                    <a:lnTo>
                      <a:pt x="0" y="14861"/>
                    </a:lnTo>
                    <a:lnTo>
                      <a:pt x="0" y="15306"/>
                    </a:lnTo>
                    <a:lnTo>
                      <a:pt x="0" y="20103"/>
                    </a:lnTo>
                    <a:close/>
                  </a:path>
                </a:pathLst>
              </a:custGeom>
              <a:solidFill>
                <a:srgbClr val="AD7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4705775" y="2546150"/>
                <a:ext cx="52625" cy="502600"/>
              </a:xfrm>
              <a:custGeom>
                <a:avLst/>
                <a:gdLst/>
                <a:ahLst/>
                <a:cxnLst/>
                <a:rect l="l" t="t" r="r" b="b"/>
                <a:pathLst>
                  <a:path w="2105" h="20104" extrusionOk="0">
                    <a:moveTo>
                      <a:pt x="1" y="1"/>
                    </a:moveTo>
                    <a:lnTo>
                      <a:pt x="1" y="3496"/>
                    </a:lnTo>
                    <a:lnTo>
                      <a:pt x="1381" y="3496"/>
                    </a:lnTo>
                    <a:lnTo>
                      <a:pt x="1381" y="13180"/>
                    </a:lnTo>
                    <a:lnTo>
                      <a:pt x="1" y="13180"/>
                    </a:lnTo>
                    <a:lnTo>
                      <a:pt x="1" y="13937"/>
                    </a:lnTo>
                    <a:lnTo>
                      <a:pt x="2104" y="13937"/>
                    </a:lnTo>
                    <a:lnTo>
                      <a:pt x="2104" y="1"/>
                    </a:lnTo>
                    <a:close/>
                    <a:moveTo>
                      <a:pt x="1" y="14382"/>
                    </a:moveTo>
                    <a:lnTo>
                      <a:pt x="1" y="14861"/>
                    </a:lnTo>
                    <a:lnTo>
                      <a:pt x="2104" y="14861"/>
                    </a:lnTo>
                    <a:lnTo>
                      <a:pt x="2104" y="14382"/>
                    </a:lnTo>
                    <a:close/>
                    <a:moveTo>
                      <a:pt x="1" y="15306"/>
                    </a:moveTo>
                    <a:lnTo>
                      <a:pt x="1" y="16531"/>
                    </a:lnTo>
                    <a:lnTo>
                      <a:pt x="1381" y="16531"/>
                    </a:lnTo>
                    <a:lnTo>
                      <a:pt x="1381" y="18968"/>
                    </a:lnTo>
                    <a:lnTo>
                      <a:pt x="1" y="18968"/>
                    </a:lnTo>
                    <a:lnTo>
                      <a:pt x="1" y="20103"/>
                    </a:lnTo>
                    <a:lnTo>
                      <a:pt x="2104" y="20103"/>
                    </a:lnTo>
                    <a:lnTo>
                      <a:pt x="2104" y="1530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4705775" y="2633525"/>
                <a:ext cx="34550" cy="242125"/>
              </a:xfrm>
              <a:custGeom>
                <a:avLst/>
                <a:gdLst/>
                <a:ahLst/>
                <a:cxnLst/>
                <a:rect l="l" t="t" r="r" b="b"/>
                <a:pathLst>
                  <a:path w="1382" h="9685" extrusionOk="0">
                    <a:moveTo>
                      <a:pt x="1" y="1"/>
                    </a:moveTo>
                    <a:lnTo>
                      <a:pt x="1" y="9685"/>
                    </a:lnTo>
                    <a:lnTo>
                      <a:pt x="1381" y="9685"/>
                    </a:lnTo>
                    <a:lnTo>
                      <a:pt x="1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4705775" y="2959400"/>
                <a:ext cx="34550" cy="60950"/>
              </a:xfrm>
              <a:custGeom>
                <a:avLst/>
                <a:gdLst/>
                <a:ahLst/>
                <a:cxnLst/>
                <a:rect l="l" t="t" r="r" b="b"/>
                <a:pathLst>
                  <a:path w="1382" h="2438" extrusionOk="0">
                    <a:moveTo>
                      <a:pt x="1" y="1"/>
                    </a:moveTo>
                    <a:lnTo>
                      <a:pt x="1" y="2438"/>
                    </a:lnTo>
                    <a:lnTo>
                      <a:pt x="1381" y="2438"/>
                    </a:lnTo>
                    <a:lnTo>
                      <a:pt x="1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4705775" y="2917650"/>
                <a:ext cx="52625" cy="11175"/>
              </a:xfrm>
              <a:custGeom>
                <a:avLst/>
                <a:gdLst/>
                <a:ahLst/>
                <a:cxnLst/>
                <a:rect l="l" t="t" r="r" b="b"/>
                <a:pathLst>
                  <a:path w="2105" h="447" extrusionOk="0">
                    <a:moveTo>
                      <a:pt x="1" y="1"/>
                    </a:moveTo>
                    <a:lnTo>
                      <a:pt x="1" y="446"/>
                    </a:lnTo>
                    <a:lnTo>
                      <a:pt x="2104" y="446"/>
                    </a:lnTo>
                    <a:lnTo>
                      <a:pt x="21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4705775" y="2894550"/>
                <a:ext cx="52625" cy="11150"/>
              </a:xfrm>
              <a:custGeom>
                <a:avLst/>
                <a:gdLst/>
                <a:ahLst/>
                <a:cxnLst/>
                <a:rect l="l" t="t" r="r" b="b"/>
                <a:pathLst>
                  <a:path w="2105" h="446" extrusionOk="0">
                    <a:moveTo>
                      <a:pt x="1" y="1"/>
                    </a:moveTo>
                    <a:lnTo>
                      <a:pt x="1" y="446"/>
                    </a:lnTo>
                    <a:lnTo>
                      <a:pt x="2104" y="446"/>
                    </a:lnTo>
                    <a:lnTo>
                      <a:pt x="21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4458125" y="2687525"/>
                <a:ext cx="282200" cy="361225"/>
              </a:xfrm>
              <a:custGeom>
                <a:avLst/>
                <a:gdLst/>
                <a:ahLst/>
                <a:cxnLst/>
                <a:rect l="l" t="t" r="r" b="b"/>
                <a:pathLst>
                  <a:path w="11288" h="14449" extrusionOk="0">
                    <a:moveTo>
                      <a:pt x="624" y="0"/>
                    </a:moveTo>
                    <a:cubicBezTo>
                      <a:pt x="278" y="0"/>
                      <a:pt x="0" y="290"/>
                      <a:pt x="0" y="635"/>
                    </a:cubicBezTo>
                    <a:lnTo>
                      <a:pt x="0" y="13814"/>
                    </a:lnTo>
                    <a:cubicBezTo>
                      <a:pt x="0" y="14159"/>
                      <a:pt x="278" y="14448"/>
                      <a:pt x="624" y="14448"/>
                    </a:cubicBezTo>
                    <a:lnTo>
                      <a:pt x="10664" y="14448"/>
                    </a:lnTo>
                    <a:cubicBezTo>
                      <a:pt x="11008" y="14448"/>
                      <a:pt x="11287" y="14159"/>
                      <a:pt x="11287" y="13814"/>
                    </a:cubicBezTo>
                    <a:lnTo>
                      <a:pt x="11287" y="635"/>
                    </a:lnTo>
                    <a:cubicBezTo>
                      <a:pt x="11287" y="290"/>
                      <a:pt x="11008" y="0"/>
                      <a:pt x="10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4471750" y="2705050"/>
                <a:ext cx="255200" cy="326175"/>
              </a:xfrm>
              <a:custGeom>
                <a:avLst/>
                <a:gdLst/>
                <a:ahLst/>
                <a:cxnLst/>
                <a:rect l="l" t="t" r="r" b="b"/>
                <a:pathLst>
                  <a:path w="10208" h="13047" extrusionOk="0">
                    <a:moveTo>
                      <a:pt x="312" y="1"/>
                    </a:moveTo>
                    <a:cubicBezTo>
                      <a:pt x="134" y="1"/>
                      <a:pt x="0" y="145"/>
                      <a:pt x="0" y="312"/>
                    </a:cubicBezTo>
                    <a:lnTo>
                      <a:pt x="0" y="12735"/>
                    </a:lnTo>
                    <a:cubicBezTo>
                      <a:pt x="0" y="12901"/>
                      <a:pt x="134" y="13046"/>
                      <a:pt x="312" y="13046"/>
                    </a:cubicBezTo>
                    <a:lnTo>
                      <a:pt x="9885" y="13046"/>
                    </a:lnTo>
                    <a:cubicBezTo>
                      <a:pt x="10063" y="13046"/>
                      <a:pt x="10208" y="12901"/>
                      <a:pt x="10208" y="12735"/>
                    </a:cubicBezTo>
                    <a:lnTo>
                      <a:pt x="10208" y="312"/>
                    </a:lnTo>
                    <a:cubicBezTo>
                      <a:pt x="10208" y="145"/>
                      <a:pt x="10063" y="1"/>
                      <a:pt x="9885"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a:off x="4425550" y="2687525"/>
                <a:ext cx="282475" cy="361225"/>
              </a:xfrm>
              <a:custGeom>
                <a:avLst/>
                <a:gdLst/>
                <a:ahLst/>
                <a:cxnLst/>
                <a:rect l="l" t="t" r="r" b="b"/>
                <a:pathLst>
                  <a:path w="11299" h="14449" extrusionOk="0">
                    <a:moveTo>
                      <a:pt x="624" y="0"/>
                    </a:moveTo>
                    <a:cubicBezTo>
                      <a:pt x="279" y="0"/>
                      <a:pt x="0" y="290"/>
                      <a:pt x="0" y="635"/>
                    </a:cubicBezTo>
                    <a:lnTo>
                      <a:pt x="0" y="13814"/>
                    </a:lnTo>
                    <a:cubicBezTo>
                      <a:pt x="0" y="14159"/>
                      <a:pt x="279" y="14448"/>
                      <a:pt x="624" y="14448"/>
                    </a:cubicBezTo>
                    <a:lnTo>
                      <a:pt x="10664" y="14448"/>
                    </a:lnTo>
                    <a:cubicBezTo>
                      <a:pt x="11009" y="14448"/>
                      <a:pt x="11299" y="14159"/>
                      <a:pt x="11299" y="13814"/>
                    </a:cubicBezTo>
                    <a:lnTo>
                      <a:pt x="11299" y="635"/>
                    </a:lnTo>
                    <a:cubicBezTo>
                      <a:pt x="11299" y="290"/>
                      <a:pt x="11009" y="0"/>
                      <a:pt x="106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a:off x="4425550" y="2687525"/>
                <a:ext cx="47050" cy="361225"/>
              </a:xfrm>
              <a:custGeom>
                <a:avLst/>
                <a:gdLst/>
                <a:ahLst/>
                <a:cxnLst/>
                <a:rect l="l" t="t" r="r" b="b"/>
                <a:pathLst>
                  <a:path w="1882" h="14449" extrusionOk="0">
                    <a:moveTo>
                      <a:pt x="624" y="0"/>
                    </a:moveTo>
                    <a:cubicBezTo>
                      <a:pt x="279" y="0"/>
                      <a:pt x="0" y="290"/>
                      <a:pt x="0" y="635"/>
                    </a:cubicBezTo>
                    <a:lnTo>
                      <a:pt x="0" y="13814"/>
                    </a:lnTo>
                    <a:cubicBezTo>
                      <a:pt x="0" y="14159"/>
                      <a:pt x="279" y="14448"/>
                      <a:pt x="624" y="14448"/>
                    </a:cubicBezTo>
                    <a:lnTo>
                      <a:pt x="1882" y="14448"/>
                    </a:lnTo>
                    <a:lnTo>
                      <a:pt x="1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4510425" y="2729550"/>
                <a:ext cx="151675" cy="77650"/>
              </a:xfrm>
              <a:custGeom>
                <a:avLst/>
                <a:gdLst/>
                <a:ahLst/>
                <a:cxnLst/>
                <a:rect l="l" t="t" r="r" b="b"/>
                <a:pathLst>
                  <a:path w="6067" h="3106" extrusionOk="0">
                    <a:moveTo>
                      <a:pt x="45" y="0"/>
                    </a:moveTo>
                    <a:cubicBezTo>
                      <a:pt x="12" y="0"/>
                      <a:pt x="1" y="23"/>
                      <a:pt x="1" y="45"/>
                    </a:cubicBezTo>
                    <a:lnTo>
                      <a:pt x="1" y="3061"/>
                    </a:lnTo>
                    <a:cubicBezTo>
                      <a:pt x="1" y="3083"/>
                      <a:pt x="12" y="3105"/>
                      <a:pt x="45" y="3105"/>
                    </a:cubicBezTo>
                    <a:lnTo>
                      <a:pt x="6022" y="3105"/>
                    </a:lnTo>
                    <a:cubicBezTo>
                      <a:pt x="6045" y="3105"/>
                      <a:pt x="6067" y="3083"/>
                      <a:pt x="6067" y="3061"/>
                    </a:cubicBezTo>
                    <a:lnTo>
                      <a:pt x="6067" y="45"/>
                    </a:lnTo>
                    <a:cubicBezTo>
                      <a:pt x="6067" y="23"/>
                      <a:pt x="6045" y="0"/>
                      <a:pt x="6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4534925" y="3037275"/>
                <a:ext cx="380150" cy="48750"/>
              </a:xfrm>
              <a:custGeom>
                <a:avLst/>
                <a:gdLst/>
                <a:ahLst/>
                <a:cxnLst/>
                <a:rect l="l" t="t" r="r" b="b"/>
                <a:pathLst>
                  <a:path w="15206" h="1950" extrusionOk="0">
                    <a:moveTo>
                      <a:pt x="4653" y="1"/>
                    </a:moveTo>
                    <a:cubicBezTo>
                      <a:pt x="4332" y="1"/>
                      <a:pt x="4013" y="18"/>
                      <a:pt x="3696" y="58"/>
                    </a:cubicBezTo>
                    <a:cubicBezTo>
                      <a:pt x="1603" y="325"/>
                      <a:pt x="0" y="871"/>
                      <a:pt x="0" y="871"/>
                    </a:cubicBezTo>
                    <a:lnTo>
                      <a:pt x="0" y="1950"/>
                    </a:lnTo>
                    <a:cubicBezTo>
                      <a:pt x="423" y="1950"/>
                      <a:pt x="757" y="1605"/>
                      <a:pt x="757" y="1193"/>
                    </a:cubicBezTo>
                    <a:lnTo>
                      <a:pt x="15205" y="1193"/>
                    </a:lnTo>
                    <a:lnTo>
                      <a:pt x="15205" y="636"/>
                    </a:lnTo>
                    <a:cubicBezTo>
                      <a:pt x="14225" y="839"/>
                      <a:pt x="13301" y="917"/>
                      <a:pt x="12425" y="917"/>
                    </a:cubicBezTo>
                    <a:cubicBezTo>
                      <a:pt x="9429" y="917"/>
                      <a:pt x="6981" y="1"/>
                      <a:pt x="46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4155050" y="3037275"/>
                <a:ext cx="379900" cy="48750"/>
              </a:xfrm>
              <a:custGeom>
                <a:avLst/>
                <a:gdLst/>
                <a:ahLst/>
                <a:cxnLst/>
                <a:rect l="l" t="t" r="r" b="b"/>
                <a:pathLst>
                  <a:path w="15196" h="1950" extrusionOk="0">
                    <a:moveTo>
                      <a:pt x="10553" y="1"/>
                    </a:moveTo>
                    <a:cubicBezTo>
                      <a:pt x="8225" y="1"/>
                      <a:pt x="5778" y="917"/>
                      <a:pt x="2781" y="917"/>
                    </a:cubicBezTo>
                    <a:cubicBezTo>
                      <a:pt x="1905" y="917"/>
                      <a:pt x="982" y="839"/>
                      <a:pt x="1" y="636"/>
                    </a:cubicBezTo>
                    <a:lnTo>
                      <a:pt x="1" y="1193"/>
                    </a:lnTo>
                    <a:lnTo>
                      <a:pt x="14449" y="1193"/>
                    </a:lnTo>
                    <a:cubicBezTo>
                      <a:pt x="14449" y="1605"/>
                      <a:pt x="14783" y="1950"/>
                      <a:pt x="15195" y="1950"/>
                    </a:cubicBezTo>
                    <a:lnTo>
                      <a:pt x="15195" y="871"/>
                    </a:lnTo>
                    <a:cubicBezTo>
                      <a:pt x="15195" y="871"/>
                      <a:pt x="13603" y="325"/>
                      <a:pt x="11511" y="58"/>
                    </a:cubicBezTo>
                    <a:cubicBezTo>
                      <a:pt x="11193" y="18"/>
                      <a:pt x="10874" y="1"/>
                      <a:pt x="10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4534925" y="2857000"/>
                <a:ext cx="380150" cy="203225"/>
              </a:xfrm>
              <a:custGeom>
                <a:avLst/>
                <a:gdLst/>
                <a:ahLst/>
                <a:cxnLst/>
                <a:rect l="l" t="t" r="r" b="b"/>
                <a:pathLst>
                  <a:path w="15206" h="8129" extrusionOk="0">
                    <a:moveTo>
                      <a:pt x="10285" y="0"/>
                    </a:moveTo>
                    <a:lnTo>
                      <a:pt x="10285" y="0"/>
                    </a:lnTo>
                    <a:cubicBezTo>
                      <a:pt x="2104" y="1603"/>
                      <a:pt x="0" y="6768"/>
                      <a:pt x="0" y="6768"/>
                    </a:cubicBezTo>
                    <a:lnTo>
                      <a:pt x="0" y="8082"/>
                    </a:lnTo>
                    <a:cubicBezTo>
                      <a:pt x="0" y="8082"/>
                      <a:pt x="1603" y="7536"/>
                      <a:pt x="3696" y="7269"/>
                    </a:cubicBezTo>
                    <a:cubicBezTo>
                      <a:pt x="4013" y="7229"/>
                      <a:pt x="4332" y="7212"/>
                      <a:pt x="4653" y="7212"/>
                    </a:cubicBezTo>
                    <a:cubicBezTo>
                      <a:pt x="6981" y="7212"/>
                      <a:pt x="9429" y="8128"/>
                      <a:pt x="12425" y="8128"/>
                    </a:cubicBezTo>
                    <a:cubicBezTo>
                      <a:pt x="13301" y="8128"/>
                      <a:pt x="14225" y="8050"/>
                      <a:pt x="15205" y="7847"/>
                    </a:cubicBezTo>
                    <a:lnTo>
                      <a:pt x="15083" y="7536"/>
                    </a:lnTo>
                    <a:lnTo>
                      <a:pt x="14949" y="7224"/>
                    </a:lnTo>
                    <a:lnTo>
                      <a:pt x="14827" y="6924"/>
                    </a:lnTo>
                    <a:lnTo>
                      <a:pt x="14704" y="6612"/>
                    </a:lnTo>
                    <a:lnTo>
                      <a:pt x="14582" y="6301"/>
                    </a:lnTo>
                    <a:lnTo>
                      <a:pt x="13480" y="6489"/>
                    </a:lnTo>
                    <a:cubicBezTo>
                      <a:pt x="13546" y="5989"/>
                      <a:pt x="13725" y="5532"/>
                      <a:pt x="14148" y="5198"/>
                    </a:cubicBezTo>
                    <a:lnTo>
                      <a:pt x="14148" y="5198"/>
                    </a:lnTo>
                    <a:cubicBezTo>
                      <a:pt x="13291" y="5432"/>
                      <a:pt x="12433" y="5599"/>
                      <a:pt x="11565" y="5700"/>
                    </a:cubicBezTo>
                    <a:cubicBezTo>
                      <a:pt x="12534" y="5455"/>
                      <a:pt x="13346" y="5076"/>
                      <a:pt x="13880" y="4464"/>
                    </a:cubicBezTo>
                    <a:lnTo>
                      <a:pt x="13769" y="4107"/>
                    </a:lnTo>
                    <a:lnTo>
                      <a:pt x="13647" y="3796"/>
                    </a:lnTo>
                    <a:lnTo>
                      <a:pt x="11777" y="4141"/>
                    </a:lnTo>
                    <a:cubicBezTo>
                      <a:pt x="12411" y="3919"/>
                      <a:pt x="12945" y="3595"/>
                      <a:pt x="13402" y="3184"/>
                    </a:cubicBezTo>
                    <a:lnTo>
                      <a:pt x="13402" y="3184"/>
                    </a:lnTo>
                    <a:cubicBezTo>
                      <a:pt x="12522" y="3462"/>
                      <a:pt x="11654" y="3684"/>
                      <a:pt x="10764" y="3874"/>
                    </a:cubicBezTo>
                    <a:cubicBezTo>
                      <a:pt x="11554" y="3518"/>
                      <a:pt x="12267" y="3061"/>
                      <a:pt x="12890" y="2482"/>
                    </a:cubicBezTo>
                    <a:cubicBezTo>
                      <a:pt x="12668" y="2371"/>
                      <a:pt x="12500" y="2227"/>
                      <a:pt x="12567" y="1948"/>
                    </a:cubicBezTo>
                    <a:lnTo>
                      <a:pt x="12389" y="1636"/>
                    </a:lnTo>
                    <a:lnTo>
                      <a:pt x="10686" y="2004"/>
                    </a:lnTo>
                    <a:lnTo>
                      <a:pt x="10686" y="2004"/>
                    </a:lnTo>
                    <a:lnTo>
                      <a:pt x="11777" y="879"/>
                    </a:lnTo>
                    <a:lnTo>
                      <a:pt x="11777" y="879"/>
                    </a:lnTo>
                    <a:cubicBezTo>
                      <a:pt x="11009" y="1269"/>
                      <a:pt x="10252" y="1614"/>
                      <a:pt x="9517" y="1881"/>
                    </a:cubicBezTo>
                    <a:cubicBezTo>
                      <a:pt x="9873" y="1325"/>
                      <a:pt x="10407" y="813"/>
                      <a:pt x="11031" y="312"/>
                    </a:cubicBezTo>
                    <a:lnTo>
                      <a:pt x="11031" y="312"/>
                    </a:lnTo>
                    <a:cubicBezTo>
                      <a:pt x="10185" y="824"/>
                      <a:pt x="9205" y="1292"/>
                      <a:pt x="8126" y="1725"/>
                    </a:cubicBezTo>
                    <a:cubicBezTo>
                      <a:pt x="8549" y="1091"/>
                      <a:pt x="9195" y="501"/>
                      <a:pt x="10285"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4533800" y="2857000"/>
                <a:ext cx="258275" cy="170425"/>
              </a:xfrm>
              <a:custGeom>
                <a:avLst/>
                <a:gdLst/>
                <a:ahLst/>
                <a:cxnLst/>
                <a:rect l="l" t="t" r="r" b="b"/>
                <a:pathLst>
                  <a:path w="10331" h="6817" extrusionOk="0">
                    <a:moveTo>
                      <a:pt x="10330" y="0"/>
                    </a:moveTo>
                    <a:lnTo>
                      <a:pt x="10330" y="0"/>
                    </a:lnTo>
                    <a:cubicBezTo>
                      <a:pt x="9295" y="201"/>
                      <a:pt x="8260" y="479"/>
                      <a:pt x="7269" y="846"/>
                    </a:cubicBezTo>
                    <a:cubicBezTo>
                      <a:pt x="7135" y="891"/>
                      <a:pt x="7013" y="935"/>
                      <a:pt x="6891" y="980"/>
                    </a:cubicBezTo>
                    <a:lnTo>
                      <a:pt x="6524" y="1136"/>
                    </a:lnTo>
                    <a:lnTo>
                      <a:pt x="6334" y="1203"/>
                    </a:lnTo>
                    <a:lnTo>
                      <a:pt x="6156" y="1292"/>
                    </a:lnTo>
                    <a:lnTo>
                      <a:pt x="5789" y="1447"/>
                    </a:lnTo>
                    <a:lnTo>
                      <a:pt x="5433" y="1626"/>
                    </a:lnTo>
                    <a:lnTo>
                      <a:pt x="5255" y="1715"/>
                    </a:lnTo>
                    <a:lnTo>
                      <a:pt x="5087" y="1814"/>
                    </a:lnTo>
                    <a:cubicBezTo>
                      <a:pt x="4965" y="1881"/>
                      <a:pt x="4854" y="1937"/>
                      <a:pt x="4731" y="2004"/>
                    </a:cubicBezTo>
                    <a:lnTo>
                      <a:pt x="4386" y="2215"/>
                    </a:lnTo>
                    <a:cubicBezTo>
                      <a:pt x="3941" y="2494"/>
                      <a:pt x="3496" y="2794"/>
                      <a:pt x="3073" y="3117"/>
                    </a:cubicBezTo>
                    <a:cubicBezTo>
                      <a:pt x="2661" y="3439"/>
                      <a:pt x="2260" y="3796"/>
                      <a:pt x="1882" y="4174"/>
                    </a:cubicBezTo>
                    <a:cubicBezTo>
                      <a:pt x="1503" y="4553"/>
                      <a:pt x="1158" y="4953"/>
                      <a:pt x="835" y="5376"/>
                    </a:cubicBezTo>
                    <a:cubicBezTo>
                      <a:pt x="679" y="5599"/>
                      <a:pt x="524" y="5811"/>
                      <a:pt x="390" y="6044"/>
                    </a:cubicBezTo>
                    <a:cubicBezTo>
                      <a:pt x="246" y="6267"/>
                      <a:pt x="112" y="6501"/>
                      <a:pt x="12" y="6746"/>
                    </a:cubicBezTo>
                    <a:cubicBezTo>
                      <a:pt x="1" y="6768"/>
                      <a:pt x="12" y="6801"/>
                      <a:pt x="34" y="6813"/>
                    </a:cubicBezTo>
                    <a:cubicBezTo>
                      <a:pt x="40" y="6816"/>
                      <a:pt x="46" y="6817"/>
                      <a:pt x="51" y="6817"/>
                    </a:cubicBezTo>
                    <a:cubicBezTo>
                      <a:pt x="67" y="6817"/>
                      <a:pt x="81" y="6807"/>
                      <a:pt x="90" y="6790"/>
                    </a:cubicBezTo>
                    <a:lnTo>
                      <a:pt x="90" y="6779"/>
                    </a:lnTo>
                    <a:cubicBezTo>
                      <a:pt x="201" y="6546"/>
                      <a:pt x="323" y="6311"/>
                      <a:pt x="457" y="6089"/>
                    </a:cubicBezTo>
                    <a:cubicBezTo>
                      <a:pt x="602" y="5866"/>
                      <a:pt x="746" y="5643"/>
                      <a:pt x="902" y="5432"/>
                    </a:cubicBezTo>
                    <a:cubicBezTo>
                      <a:pt x="1214" y="4998"/>
                      <a:pt x="1559" y="4597"/>
                      <a:pt x="1938" y="4219"/>
                    </a:cubicBezTo>
                    <a:cubicBezTo>
                      <a:pt x="2305" y="3840"/>
                      <a:pt x="2695" y="3496"/>
                      <a:pt x="3118" y="3162"/>
                    </a:cubicBezTo>
                    <a:cubicBezTo>
                      <a:pt x="3529" y="2838"/>
                      <a:pt x="3964" y="2527"/>
                      <a:pt x="4419" y="2249"/>
                    </a:cubicBezTo>
                    <a:lnTo>
                      <a:pt x="4753" y="2049"/>
                    </a:lnTo>
                    <a:cubicBezTo>
                      <a:pt x="4865" y="1982"/>
                      <a:pt x="4988" y="1915"/>
                      <a:pt x="5099" y="1848"/>
                    </a:cubicBezTo>
                    <a:lnTo>
                      <a:pt x="5277" y="1759"/>
                    </a:lnTo>
                    <a:lnTo>
                      <a:pt x="5455" y="1659"/>
                    </a:lnTo>
                    <a:lnTo>
                      <a:pt x="5811" y="1480"/>
                    </a:lnTo>
                    <a:lnTo>
                      <a:pt x="6167" y="1314"/>
                    </a:lnTo>
                    <a:lnTo>
                      <a:pt x="6346" y="1236"/>
                    </a:lnTo>
                    <a:lnTo>
                      <a:pt x="6534" y="1158"/>
                    </a:lnTo>
                    <a:lnTo>
                      <a:pt x="6902" y="1002"/>
                    </a:lnTo>
                    <a:cubicBezTo>
                      <a:pt x="7024" y="958"/>
                      <a:pt x="7147" y="913"/>
                      <a:pt x="7269" y="857"/>
                    </a:cubicBezTo>
                    <a:cubicBezTo>
                      <a:pt x="8271" y="490"/>
                      <a:pt x="9295" y="211"/>
                      <a:pt x="10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4533800" y="2864800"/>
                <a:ext cx="276900" cy="165225"/>
              </a:xfrm>
              <a:custGeom>
                <a:avLst/>
                <a:gdLst/>
                <a:ahLst/>
                <a:cxnLst/>
                <a:rect l="l" t="t" r="r" b="b"/>
                <a:pathLst>
                  <a:path w="11076" h="6609" extrusionOk="0">
                    <a:moveTo>
                      <a:pt x="11076" y="0"/>
                    </a:moveTo>
                    <a:lnTo>
                      <a:pt x="11076" y="0"/>
                    </a:lnTo>
                    <a:cubicBezTo>
                      <a:pt x="10130" y="557"/>
                      <a:pt x="9151" y="1013"/>
                      <a:pt x="8149" y="1413"/>
                    </a:cubicBezTo>
                    <a:cubicBezTo>
                      <a:pt x="7637" y="1614"/>
                      <a:pt x="7135" y="1814"/>
                      <a:pt x="6623" y="2004"/>
                    </a:cubicBezTo>
                    <a:cubicBezTo>
                      <a:pt x="6123" y="2192"/>
                      <a:pt x="5611" y="2393"/>
                      <a:pt x="5110" y="2593"/>
                    </a:cubicBezTo>
                    <a:cubicBezTo>
                      <a:pt x="4865" y="2694"/>
                      <a:pt x="4609" y="2816"/>
                      <a:pt x="4364" y="2927"/>
                    </a:cubicBezTo>
                    <a:cubicBezTo>
                      <a:pt x="4119" y="3038"/>
                      <a:pt x="3874" y="3161"/>
                      <a:pt x="3640" y="3295"/>
                    </a:cubicBezTo>
                    <a:lnTo>
                      <a:pt x="3462" y="3395"/>
                    </a:lnTo>
                    <a:cubicBezTo>
                      <a:pt x="3407" y="3428"/>
                      <a:pt x="3351" y="3461"/>
                      <a:pt x="3284" y="3495"/>
                    </a:cubicBezTo>
                    <a:lnTo>
                      <a:pt x="3118" y="3607"/>
                    </a:lnTo>
                    <a:cubicBezTo>
                      <a:pt x="3061" y="3640"/>
                      <a:pt x="2995" y="3684"/>
                      <a:pt x="2939" y="3718"/>
                    </a:cubicBezTo>
                    <a:lnTo>
                      <a:pt x="2616" y="3963"/>
                    </a:lnTo>
                    <a:lnTo>
                      <a:pt x="2294" y="4218"/>
                    </a:lnTo>
                    <a:cubicBezTo>
                      <a:pt x="1882" y="4564"/>
                      <a:pt x="1470" y="4931"/>
                      <a:pt x="1092" y="5309"/>
                    </a:cubicBezTo>
                    <a:cubicBezTo>
                      <a:pt x="902" y="5510"/>
                      <a:pt x="713" y="5699"/>
                      <a:pt x="535" y="5910"/>
                    </a:cubicBezTo>
                    <a:cubicBezTo>
                      <a:pt x="345" y="6111"/>
                      <a:pt x="179" y="6311"/>
                      <a:pt x="12" y="6534"/>
                    </a:cubicBezTo>
                    <a:cubicBezTo>
                      <a:pt x="1" y="6556"/>
                      <a:pt x="1" y="6590"/>
                      <a:pt x="23" y="6600"/>
                    </a:cubicBezTo>
                    <a:cubicBezTo>
                      <a:pt x="32" y="6605"/>
                      <a:pt x="42" y="6608"/>
                      <a:pt x="51" y="6608"/>
                    </a:cubicBezTo>
                    <a:cubicBezTo>
                      <a:pt x="64" y="6608"/>
                      <a:pt x="77" y="6603"/>
                      <a:pt x="90" y="6590"/>
                    </a:cubicBezTo>
                    <a:cubicBezTo>
                      <a:pt x="246" y="6378"/>
                      <a:pt x="424" y="6167"/>
                      <a:pt x="590" y="5966"/>
                    </a:cubicBezTo>
                    <a:cubicBezTo>
                      <a:pt x="768" y="5754"/>
                      <a:pt x="958" y="5566"/>
                      <a:pt x="1147" y="5365"/>
                    </a:cubicBezTo>
                    <a:cubicBezTo>
                      <a:pt x="1525" y="4987"/>
                      <a:pt x="1926" y="4619"/>
                      <a:pt x="2338" y="4274"/>
                    </a:cubicBezTo>
                    <a:lnTo>
                      <a:pt x="2650" y="4007"/>
                    </a:lnTo>
                    <a:lnTo>
                      <a:pt x="2984" y="3773"/>
                    </a:lnTo>
                    <a:cubicBezTo>
                      <a:pt x="3039" y="3729"/>
                      <a:pt x="3095" y="3696"/>
                      <a:pt x="3150" y="3662"/>
                    </a:cubicBezTo>
                    <a:lnTo>
                      <a:pt x="3318" y="3550"/>
                    </a:lnTo>
                    <a:cubicBezTo>
                      <a:pt x="3373" y="3518"/>
                      <a:pt x="3429" y="3473"/>
                      <a:pt x="3496" y="3439"/>
                    </a:cubicBezTo>
                    <a:lnTo>
                      <a:pt x="3663" y="3339"/>
                    </a:lnTo>
                    <a:cubicBezTo>
                      <a:pt x="3897" y="3206"/>
                      <a:pt x="4142" y="3095"/>
                      <a:pt x="4386" y="2972"/>
                    </a:cubicBezTo>
                    <a:cubicBezTo>
                      <a:pt x="4631" y="2860"/>
                      <a:pt x="4876" y="2738"/>
                      <a:pt x="5132" y="2638"/>
                    </a:cubicBezTo>
                    <a:cubicBezTo>
                      <a:pt x="5633" y="2427"/>
                      <a:pt x="6134" y="2237"/>
                      <a:pt x="6635" y="2037"/>
                    </a:cubicBezTo>
                    <a:cubicBezTo>
                      <a:pt x="7147" y="1836"/>
                      <a:pt x="7647" y="1647"/>
                      <a:pt x="8149" y="1436"/>
                    </a:cubicBezTo>
                    <a:cubicBezTo>
                      <a:pt x="9151" y="1024"/>
                      <a:pt x="10141" y="567"/>
                      <a:pt x="11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4533800" y="2878975"/>
                <a:ext cx="295575" cy="153825"/>
              </a:xfrm>
              <a:custGeom>
                <a:avLst/>
                <a:gdLst/>
                <a:ahLst/>
                <a:cxnLst/>
                <a:rect l="l" t="t" r="r" b="b"/>
                <a:pathLst>
                  <a:path w="11823" h="6153" extrusionOk="0">
                    <a:moveTo>
                      <a:pt x="11822" y="0"/>
                    </a:moveTo>
                    <a:cubicBezTo>
                      <a:pt x="10820" y="512"/>
                      <a:pt x="9774" y="935"/>
                      <a:pt x="8716" y="1292"/>
                    </a:cubicBezTo>
                    <a:cubicBezTo>
                      <a:pt x="7659" y="1659"/>
                      <a:pt x="6579" y="1971"/>
                      <a:pt x="5510" y="2327"/>
                    </a:cubicBezTo>
                    <a:cubicBezTo>
                      <a:pt x="5243" y="2416"/>
                      <a:pt x="4988" y="2516"/>
                      <a:pt x="4720" y="2617"/>
                    </a:cubicBezTo>
                    <a:cubicBezTo>
                      <a:pt x="4453" y="2716"/>
                      <a:pt x="4197" y="2828"/>
                      <a:pt x="3941" y="2939"/>
                    </a:cubicBezTo>
                    <a:cubicBezTo>
                      <a:pt x="3685" y="3062"/>
                      <a:pt x="3440" y="3184"/>
                      <a:pt x="3195" y="3329"/>
                    </a:cubicBezTo>
                    <a:cubicBezTo>
                      <a:pt x="2950" y="3473"/>
                      <a:pt x="2717" y="3629"/>
                      <a:pt x="2494" y="3796"/>
                    </a:cubicBezTo>
                    <a:cubicBezTo>
                      <a:pt x="2037" y="4130"/>
                      <a:pt x="1592" y="4475"/>
                      <a:pt x="1181" y="4865"/>
                    </a:cubicBezTo>
                    <a:cubicBezTo>
                      <a:pt x="969" y="5054"/>
                      <a:pt x="768" y="5244"/>
                      <a:pt x="580" y="5444"/>
                    </a:cubicBezTo>
                    <a:cubicBezTo>
                      <a:pt x="379" y="5655"/>
                      <a:pt x="190" y="5855"/>
                      <a:pt x="12" y="6078"/>
                    </a:cubicBezTo>
                    <a:cubicBezTo>
                      <a:pt x="1" y="6100"/>
                      <a:pt x="1" y="6134"/>
                      <a:pt x="23" y="6145"/>
                    </a:cubicBezTo>
                    <a:cubicBezTo>
                      <a:pt x="32" y="6150"/>
                      <a:pt x="42" y="6152"/>
                      <a:pt x="51" y="6152"/>
                    </a:cubicBezTo>
                    <a:cubicBezTo>
                      <a:pt x="64" y="6152"/>
                      <a:pt x="77" y="6147"/>
                      <a:pt x="90" y="6134"/>
                    </a:cubicBezTo>
                    <a:cubicBezTo>
                      <a:pt x="256" y="5922"/>
                      <a:pt x="446" y="5711"/>
                      <a:pt x="635" y="5511"/>
                    </a:cubicBezTo>
                    <a:cubicBezTo>
                      <a:pt x="835" y="5310"/>
                      <a:pt x="1036" y="5110"/>
                      <a:pt x="1236" y="4920"/>
                    </a:cubicBezTo>
                    <a:cubicBezTo>
                      <a:pt x="1648" y="4542"/>
                      <a:pt x="2082" y="4186"/>
                      <a:pt x="2527" y="3852"/>
                    </a:cubicBezTo>
                    <a:cubicBezTo>
                      <a:pt x="2750" y="3685"/>
                      <a:pt x="2984" y="3529"/>
                      <a:pt x="3229" y="3384"/>
                    </a:cubicBezTo>
                    <a:cubicBezTo>
                      <a:pt x="3462" y="3240"/>
                      <a:pt x="3719" y="3117"/>
                      <a:pt x="3964" y="2995"/>
                    </a:cubicBezTo>
                    <a:cubicBezTo>
                      <a:pt x="4219" y="2872"/>
                      <a:pt x="4476" y="2761"/>
                      <a:pt x="4743" y="2661"/>
                    </a:cubicBezTo>
                    <a:cubicBezTo>
                      <a:pt x="4998" y="2560"/>
                      <a:pt x="5265" y="2461"/>
                      <a:pt x="5533" y="2372"/>
                    </a:cubicBezTo>
                    <a:cubicBezTo>
                      <a:pt x="6590" y="2004"/>
                      <a:pt x="7659" y="1692"/>
                      <a:pt x="8728" y="1314"/>
                    </a:cubicBezTo>
                    <a:cubicBezTo>
                      <a:pt x="9785" y="947"/>
                      <a:pt x="10820" y="524"/>
                      <a:pt x="1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4533800" y="2897900"/>
                <a:ext cx="310850" cy="139075"/>
              </a:xfrm>
              <a:custGeom>
                <a:avLst/>
                <a:gdLst/>
                <a:ahLst/>
                <a:cxnLst/>
                <a:rect l="l" t="t" r="r" b="b"/>
                <a:pathLst>
                  <a:path w="12434" h="5563" extrusionOk="0">
                    <a:moveTo>
                      <a:pt x="12434" y="0"/>
                    </a:moveTo>
                    <a:lnTo>
                      <a:pt x="12434" y="0"/>
                    </a:lnTo>
                    <a:cubicBezTo>
                      <a:pt x="11298" y="223"/>
                      <a:pt x="10185" y="468"/>
                      <a:pt x="9072" y="757"/>
                    </a:cubicBezTo>
                    <a:lnTo>
                      <a:pt x="8661" y="868"/>
                    </a:lnTo>
                    <a:lnTo>
                      <a:pt x="8238" y="991"/>
                    </a:lnTo>
                    <a:lnTo>
                      <a:pt x="8037" y="1047"/>
                    </a:lnTo>
                    <a:lnTo>
                      <a:pt x="7826" y="1113"/>
                    </a:lnTo>
                    <a:lnTo>
                      <a:pt x="7414" y="1236"/>
                    </a:lnTo>
                    <a:cubicBezTo>
                      <a:pt x="6868" y="1414"/>
                      <a:pt x="6323" y="1603"/>
                      <a:pt x="5789" y="1815"/>
                    </a:cubicBezTo>
                    <a:cubicBezTo>
                      <a:pt x="5255" y="2026"/>
                      <a:pt x="4731" y="2249"/>
                      <a:pt x="4219" y="2505"/>
                    </a:cubicBezTo>
                    <a:cubicBezTo>
                      <a:pt x="3696" y="2761"/>
                      <a:pt x="3195" y="3028"/>
                      <a:pt x="2705" y="3329"/>
                    </a:cubicBezTo>
                    <a:cubicBezTo>
                      <a:pt x="2215" y="3629"/>
                      <a:pt x="1737" y="3952"/>
                      <a:pt x="1292" y="4319"/>
                    </a:cubicBezTo>
                    <a:cubicBezTo>
                      <a:pt x="1058" y="4497"/>
                      <a:pt x="847" y="4687"/>
                      <a:pt x="635" y="4876"/>
                    </a:cubicBezTo>
                    <a:cubicBezTo>
                      <a:pt x="412" y="5065"/>
                      <a:pt x="212" y="5266"/>
                      <a:pt x="12" y="5488"/>
                    </a:cubicBezTo>
                    <a:cubicBezTo>
                      <a:pt x="1" y="5499"/>
                      <a:pt x="1" y="5533"/>
                      <a:pt x="23" y="5555"/>
                    </a:cubicBezTo>
                    <a:cubicBezTo>
                      <a:pt x="27" y="5559"/>
                      <a:pt x="36" y="5562"/>
                      <a:pt x="45" y="5562"/>
                    </a:cubicBezTo>
                    <a:cubicBezTo>
                      <a:pt x="58" y="5562"/>
                      <a:pt x="72" y="5557"/>
                      <a:pt x="78" y="5544"/>
                    </a:cubicBezTo>
                    <a:lnTo>
                      <a:pt x="90" y="5544"/>
                    </a:lnTo>
                    <a:cubicBezTo>
                      <a:pt x="268" y="5332"/>
                      <a:pt x="479" y="5132"/>
                      <a:pt x="691" y="4942"/>
                    </a:cubicBezTo>
                    <a:cubicBezTo>
                      <a:pt x="902" y="4742"/>
                      <a:pt x="1114" y="4553"/>
                      <a:pt x="1337" y="4375"/>
                    </a:cubicBezTo>
                    <a:cubicBezTo>
                      <a:pt x="1782" y="4019"/>
                      <a:pt x="2249" y="3685"/>
                      <a:pt x="2739" y="3384"/>
                    </a:cubicBezTo>
                    <a:cubicBezTo>
                      <a:pt x="3229" y="3084"/>
                      <a:pt x="3729" y="2805"/>
                      <a:pt x="4241" y="2550"/>
                    </a:cubicBezTo>
                    <a:cubicBezTo>
                      <a:pt x="4753" y="2305"/>
                      <a:pt x="5277" y="2071"/>
                      <a:pt x="5811" y="1860"/>
                    </a:cubicBezTo>
                    <a:cubicBezTo>
                      <a:pt x="6346" y="1637"/>
                      <a:pt x="6880" y="1447"/>
                      <a:pt x="7425" y="1269"/>
                    </a:cubicBezTo>
                    <a:lnTo>
                      <a:pt x="7837" y="1147"/>
                    </a:lnTo>
                    <a:lnTo>
                      <a:pt x="8048" y="1080"/>
                    </a:lnTo>
                    <a:lnTo>
                      <a:pt x="8249" y="1014"/>
                    </a:lnTo>
                    <a:lnTo>
                      <a:pt x="8661" y="902"/>
                    </a:lnTo>
                    <a:lnTo>
                      <a:pt x="9072" y="779"/>
                    </a:lnTo>
                    <a:cubicBezTo>
                      <a:pt x="10185" y="479"/>
                      <a:pt x="11310" y="234"/>
                      <a:pt x="12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4533800" y="2905675"/>
                <a:ext cx="315300" cy="132650"/>
              </a:xfrm>
              <a:custGeom>
                <a:avLst/>
                <a:gdLst/>
                <a:ahLst/>
                <a:cxnLst/>
                <a:rect l="l" t="t" r="r" b="b"/>
                <a:pathLst>
                  <a:path w="12612" h="5306" extrusionOk="0">
                    <a:moveTo>
                      <a:pt x="12612" y="1"/>
                    </a:moveTo>
                    <a:cubicBezTo>
                      <a:pt x="11533" y="391"/>
                      <a:pt x="10430" y="736"/>
                      <a:pt x="9317" y="1025"/>
                    </a:cubicBezTo>
                    <a:cubicBezTo>
                      <a:pt x="8204" y="1326"/>
                      <a:pt x="7080" y="1593"/>
                      <a:pt x="5978" y="1883"/>
                    </a:cubicBezTo>
                    <a:cubicBezTo>
                      <a:pt x="5421" y="2038"/>
                      <a:pt x="4865" y="2205"/>
                      <a:pt x="4330" y="2405"/>
                    </a:cubicBezTo>
                    <a:lnTo>
                      <a:pt x="3919" y="2561"/>
                    </a:lnTo>
                    <a:cubicBezTo>
                      <a:pt x="3852" y="2583"/>
                      <a:pt x="3785" y="2617"/>
                      <a:pt x="3719" y="2639"/>
                    </a:cubicBezTo>
                    <a:lnTo>
                      <a:pt x="3529" y="2728"/>
                    </a:lnTo>
                    <a:lnTo>
                      <a:pt x="3329" y="2828"/>
                    </a:lnTo>
                    <a:lnTo>
                      <a:pt x="3140" y="2929"/>
                    </a:lnTo>
                    <a:lnTo>
                      <a:pt x="2950" y="3018"/>
                    </a:lnTo>
                    <a:cubicBezTo>
                      <a:pt x="2883" y="3051"/>
                      <a:pt x="2817" y="3095"/>
                      <a:pt x="2761" y="3129"/>
                    </a:cubicBezTo>
                    <a:cubicBezTo>
                      <a:pt x="2260" y="3419"/>
                      <a:pt x="1770" y="3730"/>
                      <a:pt x="1314" y="4086"/>
                    </a:cubicBezTo>
                    <a:cubicBezTo>
                      <a:pt x="1080" y="4253"/>
                      <a:pt x="857" y="4443"/>
                      <a:pt x="646" y="4631"/>
                    </a:cubicBezTo>
                    <a:cubicBezTo>
                      <a:pt x="424" y="4821"/>
                      <a:pt x="212" y="5021"/>
                      <a:pt x="12" y="5233"/>
                    </a:cubicBezTo>
                    <a:cubicBezTo>
                      <a:pt x="1" y="5244"/>
                      <a:pt x="1" y="5277"/>
                      <a:pt x="23" y="5289"/>
                    </a:cubicBezTo>
                    <a:cubicBezTo>
                      <a:pt x="28" y="5300"/>
                      <a:pt x="40" y="5305"/>
                      <a:pt x="51" y="5305"/>
                    </a:cubicBezTo>
                    <a:cubicBezTo>
                      <a:pt x="62" y="5305"/>
                      <a:pt x="73" y="5300"/>
                      <a:pt x="78" y="5289"/>
                    </a:cubicBezTo>
                    <a:lnTo>
                      <a:pt x="90" y="5289"/>
                    </a:lnTo>
                    <a:cubicBezTo>
                      <a:pt x="279" y="5077"/>
                      <a:pt x="491" y="4888"/>
                      <a:pt x="702" y="4698"/>
                    </a:cubicBezTo>
                    <a:cubicBezTo>
                      <a:pt x="914" y="4509"/>
                      <a:pt x="1136" y="4320"/>
                      <a:pt x="1370" y="4153"/>
                    </a:cubicBezTo>
                    <a:cubicBezTo>
                      <a:pt x="1815" y="3797"/>
                      <a:pt x="2294" y="3474"/>
                      <a:pt x="2794" y="3184"/>
                    </a:cubicBezTo>
                    <a:cubicBezTo>
                      <a:pt x="2850" y="3151"/>
                      <a:pt x="2917" y="3118"/>
                      <a:pt x="2972" y="3085"/>
                    </a:cubicBezTo>
                    <a:lnTo>
                      <a:pt x="3173" y="2984"/>
                    </a:lnTo>
                    <a:lnTo>
                      <a:pt x="3362" y="2884"/>
                    </a:lnTo>
                    <a:cubicBezTo>
                      <a:pt x="3418" y="2850"/>
                      <a:pt x="3484" y="2818"/>
                      <a:pt x="3551" y="2795"/>
                    </a:cubicBezTo>
                    <a:lnTo>
                      <a:pt x="3752" y="2706"/>
                    </a:lnTo>
                    <a:cubicBezTo>
                      <a:pt x="3818" y="2672"/>
                      <a:pt x="3874" y="2639"/>
                      <a:pt x="3941" y="2617"/>
                    </a:cubicBezTo>
                    <a:lnTo>
                      <a:pt x="4342" y="2461"/>
                    </a:lnTo>
                    <a:cubicBezTo>
                      <a:pt x="4887" y="2261"/>
                      <a:pt x="5433" y="2083"/>
                      <a:pt x="5989" y="1927"/>
                    </a:cubicBezTo>
                    <a:cubicBezTo>
                      <a:pt x="7091" y="1626"/>
                      <a:pt x="8216" y="1359"/>
                      <a:pt x="9317" y="1047"/>
                    </a:cubicBezTo>
                    <a:cubicBezTo>
                      <a:pt x="10430" y="747"/>
                      <a:pt x="11533" y="402"/>
                      <a:pt x="126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4533800" y="2919050"/>
                <a:ext cx="323400" cy="120650"/>
              </a:xfrm>
              <a:custGeom>
                <a:avLst/>
                <a:gdLst/>
                <a:ahLst/>
                <a:cxnLst/>
                <a:rect l="l" t="t" r="r" b="b"/>
                <a:pathLst>
                  <a:path w="12936" h="4826" extrusionOk="0">
                    <a:moveTo>
                      <a:pt x="12935" y="0"/>
                    </a:moveTo>
                    <a:cubicBezTo>
                      <a:pt x="11844" y="413"/>
                      <a:pt x="10731" y="724"/>
                      <a:pt x="9596" y="980"/>
                    </a:cubicBezTo>
                    <a:cubicBezTo>
                      <a:pt x="9017" y="1103"/>
                      <a:pt x="8449" y="1214"/>
                      <a:pt x="7882" y="1314"/>
                    </a:cubicBezTo>
                    <a:cubicBezTo>
                      <a:pt x="7303" y="1425"/>
                      <a:pt x="6735" y="1526"/>
                      <a:pt x="6156" y="1637"/>
                    </a:cubicBezTo>
                    <a:cubicBezTo>
                      <a:pt x="5589" y="1748"/>
                      <a:pt x="5021" y="1870"/>
                      <a:pt x="4464" y="2038"/>
                    </a:cubicBezTo>
                    <a:cubicBezTo>
                      <a:pt x="3897" y="2204"/>
                      <a:pt x="3351" y="2405"/>
                      <a:pt x="2839" y="2694"/>
                    </a:cubicBezTo>
                    <a:cubicBezTo>
                      <a:pt x="2327" y="2973"/>
                      <a:pt x="1826" y="3273"/>
                      <a:pt x="1359" y="3618"/>
                    </a:cubicBezTo>
                    <a:cubicBezTo>
                      <a:pt x="1114" y="3785"/>
                      <a:pt x="891" y="3963"/>
                      <a:pt x="669" y="4153"/>
                    </a:cubicBezTo>
                    <a:cubicBezTo>
                      <a:pt x="446" y="4341"/>
                      <a:pt x="223" y="4542"/>
                      <a:pt x="12" y="4754"/>
                    </a:cubicBezTo>
                    <a:cubicBezTo>
                      <a:pt x="1" y="4764"/>
                      <a:pt x="1" y="4798"/>
                      <a:pt x="23" y="4809"/>
                    </a:cubicBezTo>
                    <a:cubicBezTo>
                      <a:pt x="28" y="4820"/>
                      <a:pt x="40" y="4826"/>
                      <a:pt x="51" y="4826"/>
                    </a:cubicBezTo>
                    <a:cubicBezTo>
                      <a:pt x="62" y="4826"/>
                      <a:pt x="73" y="4820"/>
                      <a:pt x="78" y="4809"/>
                    </a:cubicBezTo>
                    <a:cubicBezTo>
                      <a:pt x="279" y="4608"/>
                      <a:pt x="501" y="4408"/>
                      <a:pt x="724" y="4219"/>
                    </a:cubicBezTo>
                    <a:cubicBezTo>
                      <a:pt x="947" y="4030"/>
                      <a:pt x="1169" y="3852"/>
                      <a:pt x="1403" y="3685"/>
                    </a:cubicBezTo>
                    <a:cubicBezTo>
                      <a:pt x="1871" y="3340"/>
                      <a:pt x="2361" y="3028"/>
                      <a:pt x="2873" y="2750"/>
                    </a:cubicBezTo>
                    <a:cubicBezTo>
                      <a:pt x="3373" y="2471"/>
                      <a:pt x="3919" y="2260"/>
                      <a:pt x="4476" y="2093"/>
                    </a:cubicBezTo>
                    <a:cubicBezTo>
                      <a:pt x="5032" y="1926"/>
                      <a:pt x="5599" y="1793"/>
                      <a:pt x="6167" y="1681"/>
                    </a:cubicBezTo>
                    <a:cubicBezTo>
                      <a:pt x="6746" y="1570"/>
                      <a:pt x="7314" y="1459"/>
                      <a:pt x="7882" y="1358"/>
                    </a:cubicBezTo>
                    <a:cubicBezTo>
                      <a:pt x="8460" y="1247"/>
                      <a:pt x="9028" y="1125"/>
                      <a:pt x="9596" y="1002"/>
                    </a:cubicBezTo>
                    <a:cubicBezTo>
                      <a:pt x="10731" y="746"/>
                      <a:pt x="11855" y="413"/>
                      <a:pt x="12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4533800" y="2936600"/>
                <a:ext cx="336150" cy="107275"/>
              </a:xfrm>
              <a:custGeom>
                <a:avLst/>
                <a:gdLst/>
                <a:ahLst/>
                <a:cxnLst/>
                <a:rect l="l" t="t" r="r" b="b"/>
                <a:pathLst>
                  <a:path w="13446" h="4291" extrusionOk="0">
                    <a:moveTo>
                      <a:pt x="13446" y="0"/>
                    </a:moveTo>
                    <a:cubicBezTo>
                      <a:pt x="12311" y="356"/>
                      <a:pt x="11154" y="623"/>
                      <a:pt x="9985" y="834"/>
                    </a:cubicBezTo>
                    <a:cubicBezTo>
                      <a:pt x="8817" y="1057"/>
                      <a:pt x="7647" y="1213"/>
                      <a:pt x="6468" y="1402"/>
                    </a:cubicBezTo>
                    <a:cubicBezTo>
                      <a:pt x="5889" y="1502"/>
                      <a:pt x="5299" y="1613"/>
                      <a:pt x="4720" y="1759"/>
                    </a:cubicBezTo>
                    <a:cubicBezTo>
                      <a:pt x="4152" y="1892"/>
                      <a:pt x="3573" y="2081"/>
                      <a:pt x="3028" y="2315"/>
                    </a:cubicBezTo>
                    <a:cubicBezTo>
                      <a:pt x="2895" y="2370"/>
                      <a:pt x="2761" y="2437"/>
                      <a:pt x="2628" y="2504"/>
                    </a:cubicBezTo>
                    <a:lnTo>
                      <a:pt x="2427" y="2593"/>
                    </a:lnTo>
                    <a:lnTo>
                      <a:pt x="2227" y="2704"/>
                    </a:lnTo>
                    <a:cubicBezTo>
                      <a:pt x="2093" y="2771"/>
                      <a:pt x="1971" y="2849"/>
                      <a:pt x="1837" y="2916"/>
                    </a:cubicBezTo>
                    <a:cubicBezTo>
                      <a:pt x="1715" y="2994"/>
                      <a:pt x="1581" y="3072"/>
                      <a:pt x="1459" y="3150"/>
                    </a:cubicBezTo>
                    <a:cubicBezTo>
                      <a:pt x="1203" y="3305"/>
                      <a:pt x="958" y="3473"/>
                      <a:pt x="713" y="3651"/>
                    </a:cubicBezTo>
                    <a:cubicBezTo>
                      <a:pt x="479" y="3829"/>
                      <a:pt x="246" y="4007"/>
                      <a:pt x="23" y="4207"/>
                    </a:cubicBezTo>
                    <a:cubicBezTo>
                      <a:pt x="1" y="4230"/>
                      <a:pt x="1" y="4252"/>
                      <a:pt x="12" y="4274"/>
                    </a:cubicBezTo>
                    <a:cubicBezTo>
                      <a:pt x="23" y="4285"/>
                      <a:pt x="34" y="4291"/>
                      <a:pt x="45" y="4291"/>
                    </a:cubicBezTo>
                    <a:cubicBezTo>
                      <a:pt x="56" y="4291"/>
                      <a:pt x="67" y="4285"/>
                      <a:pt x="78" y="4274"/>
                    </a:cubicBezTo>
                    <a:cubicBezTo>
                      <a:pt x="301" y="4074"/>
                      <a:pt x="535" y="3896"/>
                      <a:pt x="768" y="3718"/>
                    </a:cubicBezTo>
                    <a:cubicBezTo>
                      <a:pt x="1003" y="3540"/>
                      <a:pt x="1248" y="3372"/>
                      <a:pt x="1503" y="3216"/>
                    </a:cubicBezTo>
                    <a:cubicBezTo>
                      <a:pt x="1626" y="3139"/>
                      <a:pt x="1748" y="3061"/>
                      <a:pt x="1882" y="2983"/>
                    </a:cubicBezTo>
                    <a:cubicBezTo>
                      <a:pt x="2004" y="2916"/>
                      <a:pt x="2126" y="2838"/>
                      <a:pt x="2260" y="2771"/>
                    </a:cubicBezTo>
                    <a:lnTo>
                      <a:pt x="2460" y="2660"/>
                    </a:lnTo>
                    <a:lnTo>
                      <a:pt x="2661" y="2560"/>
                    </a:lnTo>
                    <a:cubicBezTo>
                      <a:pt x="2794" y="2493"/>
                      <a:pt x="2928" y="2437"/>
                      <a:pt x="3061" y="2382"/>
                    </a:cubicBezTo>
                    <a:cubicBezTo>
                      <a:pt x="3596" y="2137"/>
                      <a:pt x="4164" y="1959"/>
                      <a:pt x="4743" y="1814"/>
                    </a:cubicBezTo>
                    <a:cubicBezTo>
                      <a:pt x="5310" y="1670"/>
                      <a:pt x="5900" y="1558"/>
                      <a:pt x="6479" y="1458"/>
                    </a:cubicBezTo>
                    <a:cubicBezTo>
                      <a:pt x="7647" y="1257"/>
                      <a:pt x="8827" y="1091"/>
                      <a:pt x="9985" y="857"/>
                    </a:cubicBezTo>
                    <a:cubicBezTo>
                      <a:pt x="11154" y="634"/>
                      <a:pt x="12311" y="356"/>
                      <a:pt x="13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4533800" y="2951875"/>
                <a:ext cx="342325" cy="94700"/>
              </a:xfrm>
              <a:custGeom>
                <a:avLst/>
                <a:gdLst/>
                <a:ahLst/>
                <a:cxnLst/>
                <a:rect l="l" t="t" r="r" b="b"/>
                <a:pathLst>
                  <a:path w="13693" h="3788" extrusionOk="0">
                    <a:moveTo>
                      <a:pt x="13692" y="1"/>
                    </a:moveTo>
                    <a:cubicBezTo>
                      <a:pt x="12523" y="235"/>
                      <a:pt x="11343" y="424"/>
                      <a:pt x="10163" y="591"/>
                    </a:cubicBezTo>
                    <a:cubicBezTo>
                      <a:pt x="8972" y="758"/>
                      <a:pt x="7793" y="903"/>
                      <a:pt x="6613" y="1081"/>
                    </a:cubicBezTo>
                    <a:cubicBezTo>
                      <a:pt x="6022" y="1181"/>
                      <a:pt x="5433" y="1281"/>
                      <a:pt x="4854" y="1415"/>
                    </a:cubicBezTo>
                    <a:cubicBezTo>
                      <a:pt x="4264" y="1559"/>
                      <a:pt x="3696" y="1726"/>
                      <a:pt x="3128" y="1937"/>
                    </a:cubicBezTo>
                    <a:cubicBezTo>
                      <a:pt x="2995" y="1994"/>
                      <a:pt x="2850" y="2038"/>
                      <a:pt x="2717" y="2105"/>
                    </a:cubicBezTo>
                    <a:cubicBezTo>
                      <a:pt x="2650" y="2127"/>
                      <a:pt x="2583" y="2160"/>
                      <a:pt x="2505" y="2194"/>
                    </a:cubicBezTo>
                    <a:lnTo>
                      <a:pt x="2305" y="2283"/>
                    </a:lnTo>
                    <a:lnTo>
                      <a:pt x="2205" y="2338"/>
                    </a:lnTo>
                    <a:lnTo>
                      <a:pt x="2104" y="2383"/>
                    </a:lnTo>
                    <a:lnTo>
                      <a:pt x="1904" y="2483"/>
                    </a:lnTo>
                    <a:cubicBezTo>
                      <a:pt x="1770" y="2561"/>
                      <a:pt x="1637" y="2628"/>
                      <a:pt x="1503" y="2694"/>
                    </a:cubicBezTo>
                    <a:cubicBezTo>
                      <a:pt x="1248" y="2850"/>
                      <a:pt x="991" y="3006"/>
                      <a:pt x="746" y="3173"/>
                    </a:cubicBezTo>
                    <a:cubicBezTo>
                      <a:pt x="491" y="3340"/>
                      <a:pt x="256" y="3518"/>
                      <a:pt x="23" y="3708"/>
                    </a:cubicBezTo>
                    <a:cubicBezTo>
                      <a:pt x="1" y="3718"/>
                      <a:pt x="1" y="3752"/>
                      <a:pt x="12" y="3775"/>
                    </a:cubicBezTo>
                    <a:cubicBezTo>
                      <a:pt x="24" y="3781"/>
                      <a:pt x="37" y="3787"/>
                      <a:pt x="50" y="3787"/>
                    </a:cubicBezTo>
                    <a:cubicBezTo>
                      <a:pt x="60" y="3787"/>
                      <a:pt x="69" y="3784"/>
                      <a:pt x="78" y="3775"/>
                    </a:cubicBezTo>
                    <a:cubicBezTo>
                      <a:pt x="301" y="3585"/>
                      <a:pt x="546" y="3407"/>
                      <a:pt x="791" y="3240"/>
                    </a:cubicBezTo>
                    <a:cubicBezTo>
                      <a:pt x="1036" y="3073"/>
                      <a:pt x="1292" y="2917"/>
                      <a:pt x="1548" y="2773"/>
                    </a:cubicBezTo>
                    <a:cubicBezTo>
                      <a:pt x="1681" y="2694"/>
                      <a:pt x="1804" y="2628"/>
                      <a:pt x="1938" y="2550"/>
                    </a:cubicBezTo>
                    <a:lnTo>
                      <a:pt x="2138" y="2450"/>
                    </a:lnTo>
                    <a:lnTo>
                      <a:pt x="2238" y="2405"/>
                    </a:lnTo>
                    <a:lnTo>
                      <a:pt x="2338" y="2350"/>
                    </a:lnTo>
                    <a:lnTo>
                      <a:pt x="2539" y="2261"/>
                    </a:lnTo>
                    <a:cubicBezTo>
                      <a:pt x="2606" y="2227"/>
                      <a:pt x="2672" y="2194"/>
                      <a:pt x="2739" y="2172"/>
                    </a:cubicBezTo>
                    <a:cubicBezTo>
                      <a:pt x="2883" y="2105"/>
                      <a:pt x="3017" y="2049"/>
                      <a:pt x="3162" y="1994"/>
                    </a:cubicBezTo>
                    <a:cubicBezTo>
                      <a:pt x="3707" y="1782"/>
                      <a:pt x="4286" y="1615"/>
                      <a:pt x="4865" y="1470"/>
                    </a:cubicBezTo>
                    <a:cubicBezTo>
                      <a:pt x="5443" y="1336"/>
                      <a:pt x="6034" y="1225"/>
                      <a:pt x="6623" y="1136"/>
                    </a:cubicBezTo>
                    <a:cubicBezTo>
                      <a:pt x="7793" y="936"/>
                      <a:pt x="8983" y="791"/>
                      <a:pt x="10163" y="613"/>
                    </a:cubicBezTo>
                    <a:cubicBezTo>
                      <a:pt x="11343" y="446"/>
                      <a:pt x="12523" y="246"/>
                      <a:pt x="13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7"/>
              <p:cNvSpPr/>
              <p:nvPr/>
            </p:nvSpPr>
            <p:spPr>
              <a:xfrm>
                <a:off x="4533800" y="2959675"/>
                <a:ext cx="345375" cy="88275"/>
              </a:xfrm>
              <a:custGeom>
                <a:avLst/>
                <a:gdLst/>
                <a:ahLst/>
                <a:cxnLst/>
                <a:rect l="l" t="t" r="r" b="b"/>
                <a:pathLst>
                  <a:path w="13815" h="3531" extrusionOk="0">
                    <a:moveTo>
                      <a:pt x="13814" y="0"/>
                    </a:moveTo>
                    <a:cubicBezTo>
                      <a:pt x="12646" y="235"/>
                      <a:pt x="11454" y="413"/>
                      <a:pt x="10264" y="568"/>
                    </a:cubicBezTo>
                    <a:cubicBezTo>
                      <a:pt x="9072" y="713"/>
                      <a:pt x="7882" y="836"/>
                      <a:pt x="6690" y="980"/>
                    </a:cubicBezTo>
                    <a:cubicBezTo>
                      <a:pt x="6101" y="1058"/>
                      <a:pt x="5510" y="1147"/>
                      <a:pt x="4921" y="1269"/>
                    </a:cubicBezTo>
                    <a:cubicBezTo>
                      <a:pt x="4330" y="1392"/>
                      <a:pt x="3752" y="1548"/>
                      <a:pt x="3184" y="1737"/>
                    </a:cubicBezTo>
                    <a:cubicBezTo>
                      <a:pt x="3039" y="1793"/>
                      <a:pt x="2895" y="1837"/>
                      <a:pt x="2761" y="1893"/>
                    </a:cubicBezTo>
                    <a:cubicBezTo>
                      <a:pt x="2695" y="1926"/>
                      <a:pt x="2616" y="1949"/>
                      <a:pt x="2549" y="1982"/>
                    </a:cubicBezTo>
                    <a:lnTo>
                      <a:pt x="2349" y="2071"/>
                    </a:lnTo>
                    <a:cubicBezTo>
                      <a:pt x="2272" y="2105"/>
                      <a:pt x="2205" y="2138"/>
                      <a:pt x="2138" y="2171"/>
                    </a:cubicBezTo>
                    <a:lnTo>
                      <a:pt x="1938" y="2260"/>
                    </a:lnTo>
                    <a:cubicBezTo>
                      <a:pt x="1804" y="2327"/>
                      <a:pt x="1671" y="2394"/>
                      <a:pt x="1537" y="2471"/>
                    </a:cubicBezTo>
                    <a:cubicBezTo>
                      <a:pt x="1270" y="2617"/>
                      <a:pt x="1013" y="2761"/>
                      <a:pt x="758" y="2928"/>
                    </a:cubicBezTo>
                    <a:cubicBezTo>
                      <a:pt x="501" y="3084"/>
                      <a:pt x="256" y="3262"/>
                      <a:pt x="23" y="3451"/>
                    </a:cubicBezTo>
                    <a:cubicBezTo>
                      <a:pt x="1" y="3463"/>
                      <a:pt x="1" y="3496"/>
                      <a:pt x="12" y="3518"/>
                    </a:cubicBezTo>
                    <a:cubicBezTo>
                      <a:pt x="24" y="3524"/>
                      <a:pt x="37" y="3531"/>
                      <a:pt x="50" y="3531"/>
                    </a:cubicBezTo>
                    <a:cubicBezTo>
                      <a:pt x="59" y="3531"/>
                      <a:pt x="69" y="3527"/>
                      <a:pt x="78" y="3518"/>
                    </a:cubicBezTo>
                    <a:cubicBezTo>
                      <a:pt x="313" y="3329"/>
                      <a:pt x="557" y="3162"/>
                      <a:pt x="802" y="2995"/>
                    </a:cubicBezTo>
                    <a:cubicBezTo>
                      <a:pt x="1058" y="2839"/>
                      <a:pt x="1314" y="2683"/>
                      <a:pt x="1570" y="2538"/>
                    </a:cubicBezTo>
                    <a:cubicBezTo>
                      <a:pt x="1703" y="2471"/>
                      <a:pt x="1837" y="2405"/>
                      <a:pt x="1971" y="2327"/>
                    </a:cubicBezTo>
                    <a:lnTo>
                      <a:pt x="2171" y="2238"/>
                    </a:lnTo>
                    <a:lnTo>
                      <a:pt x="2371" y="2138"/>
                    </a:lnTo>
                    <a:lnTo>
                      <a:pt x="2583" y="2048"/>
                    </a:lnTo>
                    <a:cubicBezTo>
                      <a:pt x="2650" y="2016"/>
                      <a:pt x="2717" y="1993"/>
                      <a:pt x="2784" y="1959"/>
                    </a:cubicBezTo>
                    <a:cubicBezTo>
                      <a:pt x="2928" y="1904"/>
                      <a:pt x="3061" y="1860"/>
                      <a:pt x="3207" y="1804"/>
                    </a:cubicBezTo>
                    <a:cubicBezTo>
                      <a:pt x="3763" y="1603"/>
                      <a:pt x="4342" y="1447"/>
                      <a:pt x="4931" y="1325"/>
                    </a:cubicBezTo>
                    <a:cubicBezTo>
                      <a:pt x="5522" y="1203"/>
                      <a:pt x="6111" y="1113"/>
                      <a:pt x="6702" y="1024"/>
                    </a:cubicBezTo>
                    <a:cubicBezTo>
                      <a:pt x="7892" y="869"/>
                      <a:pt x="9084" y="747"/>
                      <a:pt x="10274" y="591"/>
                    </a:cubicBezTo>
                    <a:cubicBezTo>
                      <a:pt x="11454" y="435"/>
                      <a:pt x="12646" y="245"/>
                      <a:pt x="13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7"/>
              <p:cNvSpPr/>
              <p:nvPr/>
            </p:nvSpPr>
            <p:spPr>
              <a:xfrm>
                <a:off x="4533800" y="2968575"/>
                <a:ext cx="348150" cy="80750"/>
              </a:xfrm>
              <a:custGeom>
                <a:avLst/>
                <a:gdLst/>
                <a:ahLst/>
                <a:cxnLst/>
                <a:rect l="l" t="t" r="r" b="b"/>
                <a:pathLst>
                  <a:path w="13926" h="3230" extrusionOk="0">
                    <a:moveTo>
                      <a:pt x="13925" y="1"/>
                    </a:moveTo>
                    <a:lnTo>
                      <a:pt x="13925" y="1"/>
                    </a:lnTo>
                    <a:cubicBezTo>
                      <a:pt x="12745" y="235"/>
                      <a:pt x="11555" y="413"/>
                      <a:pt x="10363" y="535"/>
                    </a:cubicBezTo>
                    <a:cubicBezTo>
                      <a:pt x="9762" y="602"/>
                      <a:pt x="9161" y="646"/>
                      <a:pt x="8560" y="702"/>
                    </a:cubicBezTo>
                    <a:cubicBezTo>
                      <a:pt x="7971" y="747"/>
                      <a:pt x="7370" y="791"/>
                      <a:pt x="6769" y="847"/>
                    </a:cubicBezTo>
                    <a:cubicBezTo>
                      <a:pt x="6167" y="913"/>
                      <a:pt x="5577" y="980"/>
                      <a:pt x="4976" y="1081"/>
                    </a:cubicBezTo>
                    <a:cubicBezTo>
                      <a:pt x="4386" y="1180"/>
                      <a:pt x="3796" y="1314"/>
                      <a:pt x="3229" y="1504"/>
                    </a:cubicBezTo>
                    <a:cubicBezTo>
                      <a:pt x="2650" y="1692"/>
                      <a:pt x="2093" y="1915"/>
                      <a:pt x="1559" y="2194"/>
                    </a:cubicBezTo>
                    <a:cubicBezTo>
                      <a:pt x="1292" y="2338"/>
                      <a:pt x="1025" y="2483"/>
                      <a:pt x="768" y="2639"/>
                    </a:cubicBezTo>
                    <a:cubicBezTo>
                      <a:pt x="513" y="2795"/>
                      <a:pt x="268" y="2961"/>
                      <a:pt x="23" y="3151"/>
                    </a:cubicBezTo>
                    <a:cubicBezTo>
                      <a:pt x="1" y="3162"/>
                      <a:pt x="1" y="3196"/>
                      <a:pt x="12" y="3206"/>
                    </a:cubicBezTo>
                    <a:cubicBezTo>
                      <a:pt x="25" y="3220"/>
                      <a:pt x="39" y="3230"/>
                      <a:pt x="53" y="3230"/>
                    </a:cubicBezTo>
                    <a:cubicBezTo>
                      <a:pt x="61" y="3230"/>
                      <a:pt x="70" y="3226"/>
                      <a:pt x="78" y="3218"/>
                    </a:cubicBezTo>
                    <a:cubicBezTo>
                      <a:pt x="313" y="3040"/>
                      <a:pt x="557" y="2872"/>
                      <a:pt x="813" y="2717"/>
                    </a:cubicBezTo>
                    <a:cubicBezTo>
                      <a:pt x="1069" y="2550"/>
                      <a:pt x="1325" y="2405"/>
                      <a:pt x="1592" y="2271"/>
                    </a:cubicBezTo>
                    <a:cubicBezTo>
                      <a:pt x="2126" y="1993"/>
                      <a:pt x="2683" y="1759"/>
                      <a:pt x="3251" y="1570"/>
                    </a:cubicBezTo>
                    <a:cubicBezTo>
                      <a:pt x="3818" y="1381"/>
                      <a:pt x="4397" y="1237"/>
                      <a:pt x="4988" y="1136"/>
                    </a:cubicBezTo>
                    <a:cubicBezTo>
                      <a:pt x="5577" y="1036"/>
                      <a:pt x="6178" y="958"/>
                      <a:pt x="6769" y="903"/>
                    </a:cubicBezTo>
                    <a:cubicBezTo>
                      <a:pt x="7370" y="836"/>
                      <a:pt x="7971" y="791"/>
                      <a:pt x="8572" y="735"/>
                    </a:cubicBezTo>
                    <a:cubicBezTo>
                      <a:pt x="9161" y="680"/>
                      <a:pt x="9762" y="624"/>
                      <a:pt x="10363" y="557"/>
                    </a:cubicBezTo>
                    <a:cubicBezTo>
                      <a:pt x="11555" y="424"/>
                      <a:pt x="12745" y="245"/>
                      <a:pt x="139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7"/>
              <p:cNvSpPr/>
              <p:nvPr/>
            </p:nvSpPr>
            <p:spPr>
              <a:xfrm>
                <a:off x="4533800" y="2986950"/>
                <a:ext cx="354825" cy="63775"/>
              </a:xfrm>
              <a:custGeom>
                <a:avLst/>
                <a:gdLst/>
                <a:ahLst/>
                <a:cxnLst/>
                <a:rect l="l" t="t" r="r" b="b"/>
                <a:pathLst>
                  <a:path w="14193" h="2551" extrusionOk="0">
                    <a:moveTo>
                      <a:pt x="14193" y="0"/>
                    </a:moveTo>
                    <a:lnTo>
                      <a:pt x="14193" y="0"/>
                    </a:lnTo>
                    <a:cubicBezTo>
                      <a:pt x="13024" y="312"/>
                      <a:pt x="11822" y="502"/>
                      <a:pt x="10608" y="591"/>
                    </a:cubicBezTo>
                    <a:cubicBezTo>
                      <a:pt x="10007" y="635"/>
                      <a:pt x="9395" y="646"/>
                      <a:pt x="8794" y="657"/>
                    </a:cubicBezTo>
                    <a:cubicBezTo>
                      <a:pt x="8182" y="657"/>
                      <a:pt x="7581" y="646"/>
                      <a:pt x="6969" y="646"/>
                    </a:cubicBezTo>
                    <a:cubicBezTo>
                      <a:pt x="6668" y="646"/>
                      <a:pt x="6368" y="657"/>
                      <a:pt x="6067" y="657"/>
                    </a:cubicBezTo>
                    <a:cubicBezTo>
                      <a:pt x="5755" y="668"/>
                      <a:pt x="5455" y="680"/>
                      <a:pt x="5154" y="702"/>
                    </a:cubicBezTo>
                    <a:cubicBezTo>
                      <a:pt x="4553" y="746"/>
                      <a:pt x="3941" y="835"/>
                      <a:pt x="3362" y="1002"/>
                    </a:cubicBezTo>
                    <a:cubicBezTo>
                      <a:pt x="2772" y="1169"/>
                      <a:pt x="2205" y="1380"/>
                      <a:pt x="1637" y="1615"/>
                    </a:cubicBezTo>
                    <a:cubicBezTo>
                      <a:pt x="1359" y="1737"/>
                      <a:pt x="1092" y="1870"/>
                      <a:pt x="813" y="2015"/>
                    </a:cubicBezTo>
                    <a:cubicBezTo>
                      <a:pt x="546" y="2149"/>
                      <a:pt x="279" y="2293"/>
                      <a:pt x="23" y="2461"/>
                    </a:cubicBezTo>
                    <a:cubicBezTo>
                      <a:pt x="1" y="2483"/>
                      <a:pt x="1" y="2505"/>
                      <a:pt x="12" y="2527"/>
                    </a:cubicBezTo>
                    <a:cubicBezTo>
                      <a:pt x="19" y="2541"/>
                      <a:pt x="34" y="2550"/>
                      <a:pt x="50" y="2550"/>
                    </a:cubicBezTo>
                    <a:cubicBezTo>
                      <a:pt x="60" y="2550"/>
                      <a:pt x="70" y="2547"/>
                      <a:pt x="78" y="2538"/>
                    </a:cubicBezTo>
                    <a:cubicBezTo>
                      <a:pt x="323" y="2372"/>
                      <a:pt x="590" y="2226"/>
                      <a:pt x="857" y="2082"/>
                    </a:cubicBezTo>
                    <a:cubicBezTo>
                      <a:pt x="1125" y="1949"/>
                      <a:pt x="1392" y="1815"/>
                      <a:pt x="1671" y="1692"/>
                    </a:cubicBezTo>
                    <a:cubicBezTo>
                      <a:pt x="2227" y="1447"/>
                      <a:pt x="2794" y="1236"/>
                      <a:pt x="3373" y="1069"/>
                    </a:cubicBezTo>
                    <a:cubicBezTo>
                      <a:pt x="3952" y="902"/>
                      <a:pt x="4553" y="813"/>
                      <a:pt x="5154" y="757"/>
                    </a:cubicBezTo>
                    <a:cubicBezTo>
                      <a:pt x="5455" y="735"/>
                      <a:pt x="5767" y="724"/>
                      <a:pt x="6067" y="713"/>
                    </a:cubicBezTo>
                    <a:cubicBezTo>
                      <a:pt x="6368" y="702"/>
                      <a:pt x="6668" y="702"/>
                      <a:pt x="6980" y="702"/>
                    </a:cubicBezTo>
                    <a:cubicBezTo>
                      <a:pt x="7280" y="696"/>
                      <a:pt x="7581" y="696"/>
                      <a:pt x="7883" y="696"/>
                    </a:cubicBezTo>
                    <a:cubicBezTo>
                      <a:pt x="8185" y="696"/>
                      <a:pt x="8488" y="696"/>
                      <a:pt x="8794" y="690"/>
                    </a:cubicBezTo>
                    <a:cubicBezTo>
                      <a:pt x="9395" y="680"/>
                      <a:pt x="10007" y="657"/>
                      <a:pt x="10608" y="613"/>
                    </a:cubicBezTo>
                    <a:cubicBezTo>
                      <a:pt x="11822" y="524"/>
                      <a:pt x="13024" y="323"/>
                      <a:pt x="14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7"/>
              <p:cNvSpPr/>
              <p:nvPr/>
            </p:nvSpPr>
            <p:spPr>
              <a:xfrm>
                <a:off x="4533800" y="3014500"/>
                <a:ext cx="365700" cy="38975"/>
              </a:xfrm>
              <a:custGeom>
                <a:avLst/>
                <a:gdLst/>
                <a:ahLst/>
                <a:cxnLst/>
                <a:rect l="l" t="t" r="r" b="b"/>
                <a:pathLst>
                  <a:path w="14628" h="1559" extrusionOk="0">
                    <a:moveTo>
                      <a:pt x="14627" y="1"/>
                    </a:moveTo>
                    <a:lnTo>
                      <a:pt x="14627" y="1"/>
                    </a:lnTo>
                    <a:cubicBezTo>
                      <a:pt x="13413" y="246"/>
                      <a:pt x="12178" y="357"/>
                      <a:pt x="10942" y="357"/>
                    </a:cubicBezTo>
                    <a:cubicBezTo>
                      <a:pt x="10330" y="357"/>
                      <a:pt x="9718" y="335"/>
                      <a:pt x="9094" y="301"/>
                    </a:cubicBezTo>
                    <a:cubicBezTo>
                      <a:pt x="8483" y="268"/>
                      <a:pt x="7870" y="223"/>
                      <a:pt x="7247" y="179"/>
                    </a:cubicBezTo>
                    <a:cubicBezTo>
                      <a:pt x="6947" y="156"/>
                      <a:pt x="6635" y="145"/>
                      <a:pt x="6323" y="134"/>
                    </a:cubicBezTo>
                    <a:cubicBezTo>
                      <a:pt x="6022" y="123"/>
                      <a:pt x="5711" y="123"/>
                      <a:pt x="5399" y="123"/>
                    </a:cubicBezTo>
                    <a:cubicBezTo>
                      <a:pt x="5243" y="123"/>
                      <a:pt x="5087" y="134"/>
                      <a:pt x="4931" y="145"/>
                    </a:cubicBezTo>
                    <a:cubicBezTo>
                      <a:pt x="4776" y="156"/>
                      <a:pt x="4631" y="156"/>
                      <a:pt x="4476" y="179"/>
                    </a:cubicBezTo>
                    <a:cubicBezTo>
                      <a:pt x="4164" y="212"/>
                      <a:pt x="3863" y="256"/>
                      <a:pt x="3551" y="323"/>
                    </a:cubicBezTo>
                    <a:cubicBezTo>
                      <a:pt x="2950" y="468"/>
                      <a:pt x="2361" y="635"/>
                      <a:pt x="1770" y="824"/>
                    </a:cubicBezTo>
                    <a:cubicBezTo>
                      <a:pt x="1181" y="1013"/>
                      <a:pt x="602" y="1225"/>
                      <a:pt x="34" y="1470"/>
                    </a:cubicBezTo>
                    <a:cubicBezTo>
                      <a:pt x="12" y="1481"/>
                      <a:pt x="1" y="1503"/>
                      <a:pt x="12" y="1525"/>
                    </a:cubicBezTo>
                    <a:cubicBezTo>
                      <a:pt x="23" y="1547"/>
                      <a:pt x="45" y="1559"/>
                      <a:pt x="68" y="1559"/>
                    </a:cubicBezTo>
                    <a:lnTo>
                      <a:pt x="68" y="1547"/>
                    </a:lnTo>
                    <a:cubicBezTo>
                      <a:pt x="635" y="1303"/>
                      <a:pt x="1214" y="1091"/>
                      <a:pt x="1792" y="902"/>
                    </a:cubicBezTo>
                    <a:cubicBezTo>
                      <a:pt x="2383" y="713"/>
                      <a:pt x="2972" y="535"/>
                      <a:pt x="3573" y="390"/>
                    </a:cubicBezTo>
                    <a:cubicBezTo>
                      <a:pt x="3874" y="323"/>
                      <a:pt x="4175" y="278"/>
                      <a:pt x="4476" y="246"/>
                    </a:cubicBezTo>
                    <a:cubicBezTo>
                      <a:pt x="4631" y="223"/>
                      <a:pt x="4787" y="212"/>
                      <a:pt x="4943" y="201"/>
                    </a:cubicBezTo>
                    <a:cubicBezTo>
                      <a:pt x="5087" y="189"/>
                      <a:pt x="5243" y="179"/>
                      <a:pt x="5399" y="179"/>
                    </a:cubicBezTo>
                    <a:cubicBezTo>
                      <a:pt x="5491" y="175"/>
                      <a:pt x="5582" y="174"/>
                      <a:pt x="5673" y="174"/>
                    </a:cubicBezTo>
                    <a:cubicBezTo>
                      <a:pt x="5889" y="174"/>
                      <a:pt x="6104" y="182"/>
                      <a:pt x="6323" y="189"/>
                    </a:cubicBezTo>
                    <a:cubicBezTo>
                      <a:pt x="6635" y="189"/>
                      <a:pt x="6935" y="212"/>
                      <a:pt x="7247" y="223"/>
                    </a:cubicBezTo>
                    <a:cubicBezTo>
                      <a:pt x="7859" y="256"/>
                      <a:pt x="8483" y="301"/>
                      <a:pt x="9094" y="335"/>
                    </a:cubicBezTo>
                    <a:cubicBezTo>
                      <a:pt x="9611" y="362"/>
                      <a:pt x="10119" y="382"/>
                      <a:pt x="10626" y="382"/>
                    </a:cubicBezTo>
                    <a:cubicBezTo>
                      <a:pt x="10732" y="382"/>
                      <a:pt x="10837" y="381"/>
                      <a:pt x="10942" y="379"/>
                    </a:cubicBezTo>
                    <a:cubicBezTo>
                      <a:pt x="12178" y="368"/>
                      <a:pt x="13413" y="256"/>
                      <a:pt x="14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4533800" y="3021600"/>
                <a:ext cx="368750" cy="33100"/>
              </a:xfrm>
              <a:custGeom>
                <a:avLst/>
                <a:gdLst/>
                <a:ahLst/>
                <a:cxnLst/>
                <a:rect l="l" t="t" r="r" b="b"/>
                <a:pathLst>
                  <a:path w="14750" h="1324" extrusionOk="0">
                    <a:moveTo>
                      <a:pt x="5310" y="1"/>
                    </a:moveTo>
                    <a:cubicBezTo>
                      <a:pt x="5206" y="1"/>
                      <a:pt x="5102" y="6"/>
                      <a:pt x="4998" y="6"/>
                    </a:cubicBezTo>
                    <a:cubicBezTo>
                      <a:pt x="4842" y="17"/>
                      <a:pt x="4687" y="17"/>
                      <a:pt x="4531" y="39"/>
                    </a:cubicBezTo>
                    <a:cubicBezTo>
                      <a:pt x="4219" y="61"/>
                      <a:pt x="3907" y="95"/>
                      <a:pt x="3607" y="162"/>
                    </a:cubicBezTo>
                    <a:cubicBezTo>
                      <a:pt x="2995" y="284"/>
                      <a:pt x="2394" y="451"/>
                      <a:pt x="1792" y="629"/>
                    </a:cubicBezTo>
                    <a:cubicBezTo>
                      <a:pt x="1203" y="807"/>
                      <a:pt x="613" y="1008"/>
                      <a:pt x="34" y="1241"/>
                    </a:cubicBezTo>
                    <a:cubicBezTo>
                      <a:pt x="12" y="1253"/>
                      <a:pt x="1" y="1275"/>
                      <a:pt x="12" y="1297"/>
                    </a:cubicBezTo>
                    <a:cubicBezTo>
                      <a:pt x="12" y="1314"/>
                      <a:pt x="30" y="1324"/>
                      <a:pt x="48" y="1324"/>
                    </a:cubicBezTo>
                    <a:cubicBezTo>
                      <a:pt x="55" y="1324"/>
                      <a:pt x="62" y="1322"/>
                      <a:pt x="68" y="1320"/>
                    </a:cubicBezTo>
                    <a:cubicBezTo>
                      <a:pt x="635" y="1085"/>
                      <a:pt x="1225" y="885"/>
                      <a:pt x="1815" y="696"/>
                    </a:cubicBezTo>
                    <a:cubicBezTo>
                      <a:pt x="2416" y="518"/>
                      <a:pt x="3017" y="362"/>
                      <a:pt x="3618" y="229"/>
                    </a:cubicBezTo>
                    <a:cubicBezTo>
                      <a:pt x="3919" y="162"/>
                      <a:pt x="4231" y="128"/>
                      <a:pt x="4531" y="95"/>
                    </a:cubicBezTo>
                    <a:cubicBezTo>
                      <a:pt x="4687" y="84"/>
                      <a:pt x="4842" y="73"/>
                      <a:pt x="4998" y="73"/>
                    </a:cubicBezTo>
                    <a:cubicBezTo>
                      <a:pt x="5154" y="61"/>
                      <a:pt x="5310" y="61"/>
                      <a:pt x="5466" y="61"/>
                    </a:cubicBezTo>
                    <a:cubicBezTo>
                      <a:pt x="5777" y="61"/>
                      <a:pt x="6089" y="73"/>
                      <a:pt x="6390" y="84"/>
                    </a:cubicBezTo>
                    <a:lnTo>
                      <a:pt x="7325" y="150"/>
                    </a:lnTo>
                    <a:cubicBezTo>
                      <a:pt x="7948" y="206"/>
                      <a:pt x="8560" y="262"/>
                      <a:pt x="9184" y="306"/>
                    </a:cubicBezTo>
                    <a:cubicBezTo>
                      <a:pt x="9796" y="351"/>
                      <a:pt x="10420" y="373"/>
                      <a:pt x="11043" y="384"/>
                    </a:cubicBezTo>
                    <a:cubicBezTo>
                      <a:pt x="12290" y="384"/>
                      <a:pt x="13536" y="284"/>
                      <a:pt x="14749" y="28"/>
                    </a:cubicBezTo>
                    <a:lnTo>
                      <a:pt x="14749" y="28"/>
                    </a:lnTo>
                    <a:cubicBezTo>
                      <a:pt x="13594" y="261"/>
                      <a:pt x="12409" y="363"/>
                      <a:pt x="11222" y="363"/>
                    </a:cubicBezTo>
                    <a:cubicBezTo>
                      <a:pt x="11163" y="363"/>
                      <a:pt x="11103" y="363"/>
                      <a:pt x="11043" y="362"/>
                    </a:cubicBezTo>
                    <a:cubicBezTo>
                      <a:pt x="10420" y="351"/>
                      <a:pt x="9807" y="318"/>
                      <a:pt x="9184" y="273"/>
                    </a:cubicBezTo>
                    <a:cubicBezTo>
                      <a:pt x="8560" y="217"/>
                      <a:pt x="7948" y="162"/>
                      <a:pt x="7325" y="106"/>
                    </a:cubicBezTo>
                    <a:cubicBezTo>
                      <a:pt x="7013" y="84"/>
                      <a:pt x="6712" y="51"/>
                      <a:pt x="6401" y="39"/>
                    </a:cubicBezTo>
                    <a:cubicBezTo>
                      <a:pt x="6089" y="17"/>
                      <a:pt x="5777" y="6"/>
                      <a:pt x="5466" y="6"/>
                    </a:cubicBezTo>
                    <a:cubicBezTo>
                      <a:pt x="5414" y="2"/>
                      <a:pt x="5362" y="1"/>
                      <a:pt x="5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7"/>
              <p:cNvSpPr/>
              <p:nvPr/>
            </p:nvSpPr>
            <p:spPr>
              <a:xfrm>
                <a:off x="4533800" y="3025625"/>
                <a:ext cx="371800" cy="30475"/>
              </a:xfrm>
              <a:custGeom>
                <a:avLst/>
                <a:gdLst/>
                <a:ahLst/>
                <a:cxnLst/>
                <a:rect l="l" t="t" r="r" b="b"/>
                <a:pathLst>
                  <a:path w="14872" h="1219" extrusionOk="0">
                    <a:moveTo>
                      <a:pt x="5533" y="1"/>
                    </a:moveTo>
                    <a:cubicBezTo>
                      <a:pt x="5221" y="1"/>
                      <a:pt x="4899" y="1"/>
                      <a:pt x="4587" y="12"/>
                    </a:cubicBezTo>
                    <a:cubicBezTo>
                      <a:pt x="4275" y="34"/>
                      <a:pt x="3964" y="68"/>
                      <a:pt x="3652" y="123"/>
                    </a:cubicBezTo>
                    <a:cubicBezTo>
                      <a:pt x="3039" y="234"/>
                      <a:pt x="2427" y="379"/>
                      <a:pt x="1826" y="546"/>
                    </a:cubicBezTo>
                    <a:cubicBezTo>
                      <a:pt x="1214" y="713"/>
                      <a:pt x="624" y="902"/>
                      <a:pt x="34" y="1136"/>
                    </a:cubicBezTo>
                    <a:cubicBezTo>
                      <a:pt x="12" y="1147"/>
                      <a:pt x="1" y="1169"/>
                      <a:pt x="12" y="1191"/>
                    </a:cubicBezTo>
                    <a:cubicBezTo>
                      <a:pt x="12" y="1208"/>
                      <a:pt x="30" y="1218"/>
                      <a:pt x="48" y="1218"/>
                    </a:cubicBezTo>
                    <a:cubicBezTo>
                      <a:pt x="55" y="1218"/>
                      <a:pt x="62" y="1217"/>
                      <a:pt x="68" y="1214"/>
                    </a:cubicBezTo>
                    <a:cubicBezTo>
                      <a:pt x="646" y="991"/>
                      <a:pt x="1248" y="802"/>
                      <a:pt x="1837" y="624"/>
                    </a:cubicBezTo>
                    <a:cubicBezTo>
                      <a:pt x="2450" y="457"/>
                      <a:pt x="3051" y="313"/>
                      <a:pt x="3663" y="190"/>
                    </a:cubicBezTo>
                    <a:cubicBezTo>
                      <a:pt x="3974" y="134"/>
                      <a:pt x="4286" y="101"/>
                      <a:pt x="4598" y="78"/>
                    </a:cubicBezTo>
                    <a:cubicBezTo>
                      <a:pt x="4772" y="65"/>
                      <a:pt x="4955" y="60"/>
                      <a:pt x="5138" y="60"/>
                    </a:cubicBezTo>
                    <a:cubicBezTo>
                      <a:pt x="5269" y="60"/>
                      <a:pt x="5402" y="63"/>
                      <a:pt x="5533" y="68"/>
                    </a:cubicBezTo>
                    <a:cubicBezTo>
                      <a:pt x="5844" y="68"/>
                      <a:pt x="6156" y="90"/>
                      <a:pt x="6468" y="112"/>
                    </a:cubicBezTo>
                    <a:cubicBezTo>
                      <a:pt x="6779" y="134"/>
                      <a:pt x="7091" y="167"/>
                      <a:pt x="7403" y="201"/>
                    </a:cubicBezTo>
                    <a:cubicBezTo>
                      <a:pt x="8015" y="268"/>
                      <a:pt x="8639" y="335"/>
                      <a:pt x="9262" y="390"/>
                    </a:cubicBezTo>
                    <a:cubicBezTo>
                      <a:pt x="9885" y="457"/>
                      <a:pt x="10519" y="491"/>
                      <a:pt x="11143" y="501"/>
                    </a:cubicBezTo>
                    <a:cubicBezTo>
                      <a:pt x="11298" y="506"/>
                      <a:pt x="11454" y="508"/>
                      <a:pt x="11609" y="508"/>
                    </a:cubicBezTo>
                    <a:cubicBezTo>
                      <a:pt x="12702" y="508"/>
                      <a:pt x="13800" y="403"/>
                      <a:pt x="14872" y="179"/>
                    </a:cubicBezTo>
                    <a:lnTo>
                      <a:pt x="14872" y="179"/>
                    </a:lnTo>
                    <a:cubicBezTo>
                      <a:pt x="13813" y="391"/>
                      <a:pt x="12729" y="486"/>
                      <a:pt x="11649" y="486"/>
                    </a:cubicBezTo>
                    <a:cubicBezTo>
                      <a:pt x="11480" y="486"/>
                      <a:pt x="11311" y="484"/>
                      <a:pt x="11143" y="479"/>
                    </a:cubicBezTo>
                    <a:cubicBezTo>
                      <a:pt x="10519" y="468"/>
                      <a:pt x="9896" y="424"/>
                      <a:pt x="9273" y="357"/>
                    </a:cubicBezTo>
                    <a:cubicBezTo>
                      <a:pt x="8649" y="301"/>
                      <a:pt x="8026" y="223"/>
                      <a:pt x="7403" y="157"/>
                    </a:cubicBezTo>
                    <a:lnTo>
                      <a:pt x="6468" y="56"/>
                    </a:lnTo>
                    <a:cubicBezTo>
                      <a:pt x="6156" y="34"/>
                      <a:pt x="5844" y="12"/>
                      <a:pt x="5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7"/>
              <p:cNvSpPr/>
              <p:nvPr/>
            </p:nvSpPr>
            <p:spPr>
              <a:xfrm>
                <a:off x="4533800" y="3029350"/>
                <a:ext cx="374850" cy="28125"/>
              </a:xfrm>
              <a:custGeom>
                <a:avLst/>
                <a:gdLst/>
                <a:ahLst/>
                <a:cxnLst/>
                <a:rect l="l" t="t" r="r" b="b"/>
                <a:pathLst>
                  <a:path w="14994" h="1125" extrusionOk="0">
                    <a:moveTo>
                      <a:pt x="5044" y="0"/>
                    </a:moveTo>
                    <a:cubicBezTo>
                      <a:pt x="4911" y="0"/>
                      <a:pt x="4777" y="3"/>
                      <a:pt x="4642" y="8"/>
                    </a:cubicBezTo>
                    <a:cubicBezTo>
                      <a:pt x="4330" y="18"/>
                      <a:pt x="4019" y="41"/>
                      <a:pt x="3696" y="97"/>
                    </a:cubicBezTo>
                    <a:cubicBezTo>
                      <a:pt x="3073" y="196"/>
                      <a:pt x="2460" y="330"/>
                      <a:pt x="1849" y="486"/>
                    </a:cubicBezTo>
                    <a:cubicBezTo>
                      <a:pt x="1236" y="642"/>
                      <a:pt x="624" y="820"/>
                      <a:pt x="34" y="1042"/>
                    </a:cubicBezTo>
                    <a:cubicBezTo>
                      <a:pt x="12" y="1054"/>
                      <a:pt x="1" y="1076"/>
                      <a:pt x="12" y="1099"/>
                    </a:cubicBezTo>
                    <a:cubicBezTo>
                      <a:pt x="12" y="1115"/>
                      <a:pt x="30" y="1125"/>
                      <a:pt x="48" y="1125"/>
                    </a:cubicBezTo>
                    <a:cubicBezTo>
                      <a:pt x="55" y="1125"/>
                      <a:pt x="62" y="1124"/>
                      <a:pt x="68" y="1121"/>
                    </a:cubicBezTo>
                    <a:cubicBezTo>
                      <a:pt x="657" y="909"/>
                      <a:pt x="1258" y="720"/>
                      <a:pt x="1871" y="564"/>
                    </a:cubicBezTo>
                    <a:cubicBezTo>
                      <a:pt x="2472" y="408"/>
                      <a:pt x="3095" y="263"/>
                      <a:pt x="3707" y="164"/>
                    </a:cubicBezTo>
                    <a:cubicBezTo>
                      <a:pt x="4019" y="107"/>
                      <a:pt x="4330" y="85"/>
                      <a:pt x="4654" y="74"/>
                    </a:cubicBezTo>
                    <a:cubicBezTo>
                      <a:pt x="4786" y="65"/>
                      <a:pt x="4919" y="62"/>
                      <a:pt x="5052" y="62"/>
                    </a:cubicBezTo>
                    <a:cubicBezTo>
                      <a:pt x="5231" y="62"/>
                      <a:pt x="5410" y="68"/>
                      <a:pt x="5589" y="74"/>
                    </a:cubicBezTo>
                    <a:cubicBezTo>
                      <a:pt x="5900" y="85"/>
                      <a:pt x="6223" y="119"/>
                      <a:pt x="6534" y="152"/>
                    </a:cubicBezTo>
                    <a:cubicBezTo>
                      <a:pt x="6846" y="174"/>
                      <a:pt x="7158" y="219"/>
                      <a:pt x="7469" y="253"/>
                    </a:cubicBezTo>
                    <a:cubicBezTo>
                      <a:pt x="8093" y="342"/>
                      <a:pt x="8716" y="419"/>
                      <a:pt x="9351" y="497"/>
                    </a:cubicBezTo>
                    <a:cubicBezTo>
                      <a:pt x="9974" y="564"/>
                      <a:pt x="10608" y="619"/>
                      <a:pt x="11232" y="642"/>
                    </a:cubicBezTo>
                    <a:cubicBezTo>
                      <a:pt x="11438" y="649"/>
                      <a:pt x="11643" y="653"/>
                      <a:pt x="11849" y="653"/>
                    </a:cubicBezTo>
                    <a:cubicBezTo>
                      <a:pt x="12908" y="653"/>
                      <a:pt x="13959" y="554"/>
                      <a:pt x="14994" y="330"/>
                    </a:cubicBezTo>
                    <a:lnTo>
                      <a:pt x="14994" y="330"/>
                    </a:lnTo>
                    <a:cubicBezTo>
                      <a:pt x="13975" y="542"/>
                      <a:pt x="12934" y="631"/>
                      <a:pt x="11894" y="631"/>
                    </a:cubicBezTo>
                    <a:cubicBezTo>
                      <a:pt x="11673" y="631"/>
                      <a:pt x="11452" y="627"/>
                      <a:pt x="11232" y="619"/>
                    </a:cubicBezTo>
                    <a:cubicBezTo>
                      <a:pt x="10608" y="587"/>
                      <a:pt x="9974" y="530"/>
                      <a:pt x="9351" y="464"/>
                    </a:cubicBezTo>
                    <a:cubicBezTo>
                      <a:pt x="8728" y="386"/>
                      <a:pt x="8104" y="297"/>
                      <a:pt x="7481" y="208"/>
                    </a:cubicBezTo>
                    <a:cubicBezTo>
                      <a:pt x="7169" y="174"/>
                      <a:pt x="6858" y="130"/>
                      <a:pt x="6534" y="97"/>
                    </a:cubicBezTo>
                    <a:cubicBezTo>
                      <a:pt x="6223" y="63"/>
                      <a:pt x="5911" y="30"/>
                      <a:pt x="5599" y="18"/>
                    </a:cubicBezTo>
                    <a:cubicBezTo>
                      <a:pt x="5412" y="5"/>
                      <a:pt x="5228" y="0"/>
                      <a:pt x="5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7"/>
              <p:cNvSpPr/>
              <p:nvPr/>
            </p:nvSpPr>
            <p:spPr>
              <a:xfrm>
                <a:off x="4533800" y="3033025"/>
                <a:ext cx="378200" cy="25850"/>
              </a:xfrm>
              <a:custGeom>
                <a:avLst/>
                <a:gdLst/>
                <a:ahLst/>
                <a:cxnLst/>
                <a:rect l="l" t="t" r="r" b="b"/>
                <a:pathLst>
                  <a:path w="15128" h="1034" extrusionOk="0">
                    <a:moveTo>
                      <a:pt x="4813" y="0"/>
                    </a:moveTo>
                    <a:cubicBezTo>
                      <a:pt x="4459" y="0"/>
                      <a:pt x="4106" y="22"/>
                      <a:pt x="3752" y="72"/>
                    </a:cubicBezTo>
                    <a:cubicBezTo>
                      <a:pt x="3118" y="150"/>
                      <a:pt x="2494" y="272"/>
                      <a:pt x="1871" y="417"/>
                    </a:cubicBezTo>
                    <a:cubicBezTo>
                      <a:pt x="1559" y="495"/>
                      <a:pt x="1258" y="573"/>
                      <a:pt x="947" y="662"/>
                    </a:cubicBezTo>
                    <a:cubicBezTo>
                      <a:pt x="635" y="751"/>
                      <a:pt x="335" y="840"/>
                      <a:pt x="34" y="952"/>
                    </a:cubicBezTo>
                    <a:cubicBezTo>
                      <a:pt x="12" y="952"/>
                      <a:pt x="1" y="985"/>
                      <a:pt x="12" y="1007"/>
                    </a:cubicBezTo>
                    <a:cubicBezTo>
                      <a:pt x="12" y="1023"/>
                      <a:pt x="30" y="1034"/>
                      <a:pt x="48" y="1034"/>
                    </a:cubicBezTo>
                    <a:cubicBezTo>
                      <a:pt x="55" y="1034"/>
                      <a:pt x="62" y="1032"/>
                      <a:pt x="68" y="1029"/>
                    </a:cubicBezTo>
                    <a:cubicBezTo>
                      <a:pt x="368" y="929"/>
                      <a:pt x="669" y="829"/>
                      <a:pt x="969" y="740"/>
                    </a:cubicBezTo>
                    <a:cubicBezTo>
                      <a:pt x="1280" y="651"/>
                      <a:pt x="1581" y="573"/>
                      <a:pt x="1893" y="495"/>
                    </a:cubicBezTo>
                    <a:cubicBezTo>
                      <a:pt x="2505" y="350"/>
                      <a:pt x="3128" y="228"/>
                      <a:pt x="3763" y="139"/>
                    </a:cubicBezTo>
                    <a:cubicBezTo>
                      <a:pt x="4128" y="86"/>
                      <a:pt x="4497" y="65"/>
                      <a:pt x="4868" y="65"/>
                    </a:cubicBezTo>
                    <a:cubicBezTo>
                      <a:pt x="5130" y="65"/>
                      <a:pt x="5392" y="76"/>
                      <a:pt x="5655" y="94"/>
                    </a:cubicBezTo>
                    <a:cubicBezTo>
                      <a:pt x="6289" y="139"/>
                      <a:pt x="6913" y="228"/>
                      <a:pt x="7548" y="317"/>
                    </a:cubicBezTo>
                    <a:cubicBezTo>
                      <a:pt x="8171" y="417"/>
                      <a:pt x="8805" y="517"/>
                      <a:pt x="9428" y="595"/>
                    </a:cubicBezTo>
                    <a:cubicBezTo>
                      <a:pt x="10063" y="684"/>
                      <a:pt x="10697" y="740"/>
                      <a:pt x="11332" y="773"/>
                    </a:cubicBezTo>
                    <a:cubicBezTo>
                      <a:pt x="11615" y="788"/>
                      <a:pt x="11898" y="796"/>
                      <a:pt x="12181" y="796"/>
                    </a:cubicBezTo>
                    <a:cubicBezTo>
                      <a:pt x="13169" y="796"/>
                      <a:pt x="14158" y="702"/>
                      <a:pt x="15128" y="495"/>
                    </a:cubicBezTo>
                    <a:lnTo>
                      <a:pt x="15128" y="495"/>
                    </a:lnTo>
                    <a:cubicBezTo>
                      <a:pt x="14187" y="688"/>
                      <a:pt x="13227" y="780"/>
                      <a:pt x="12267" y="780"/>
                    </a:cubicBezTo>
                    <a:cubicBezTo>
                      <a:pt x="11956" y="780"/>
                      <a:pt x="11644" y="770"/>
                      <a:pt x="11332" y="751"/>
                    </a:cubicBezTo>
                    <a:cubicBezTo>
                      <a:pt x="10697" y="717"/>
                      <a:pt x="10063" y="651"/>
                      <a:pt x="9440" y="562"/>
                    </a:cubicBezTo>
                    <a:cubicBezTo>
                      <a:pt x="8805" y="472"/>
                      <a:pt x="8182" y="373"/>
                      <a:pt x="7548" y="272"/>
                    </a:cubicBezTo>
                    <a:cubicBezTo>
                      <a:pt x="6924" y="172"/>
                      <a:pt x="6289" y="83"/>
                      <a:pt x="5655" y="39"/>
                    </a:cubicBezTo>
                    <a:cubicBezTo>
                      <a:pt x="5374" y="14"/>
                      <a:pt x="5094" y="0"/>
                      <a:pt x="4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7"/>
              <p:cNvSpPr/>
              <p:nvPr/>
            </p:nvSpPr>
            <p:spPr>
              <a:xfrm>
                <a:off x="4533800" y="3036475"/>
                <a:ext cx="381250" cy="23850"/>
              </a:xfrm>
              <a:custGeom>
                <a:avLst/>
                <a:gdLst/>
                <a:ahLst/>
                <a:cxnLst/>
                <a:rect l="l" t="t" r="r" b="b"/>
                <a:pathLst>
                  <a:path w="15250" h="954" extrusionOk="0">
                    <a:moveTo>
                      <a:pt x="4676" y="0"/>
                    </a:moveTo>
                    <a:cubicBezTo>
                      <a:pt x="4381" y="0"/>
                      <a:pt x="4086" y="15"/>
                      <a:pt x="3796" y="45"/>
                    </a:cubicBezTo>
                    <a:cubicBezTo>
                      <a:pt x="3162" y="123"/>
                      <a:pt x="2527" y="235"/>
                      <a:pt x="1893" y="368"/>
                    </a:cubicBezTo>
                    <a:cubicBezTo>
                      <a:pt x="1581" y="435"/>
                      <a:pt x="1270" y="513"/>
                      <a:pt x="958" y="591"/>
                    </a:cubicBezTo>
                    <a:cubicBezTo>
                      <a:pt x="646" y="680"/>
                      <a:pt x="345" y="757"/>
                      <a:pt x="34" y="869"/>
                    </a:cubicBezTo>
                    <a:cubicBezTo>
                      <a:pt x="12" y="869"/>
                      <a:pt x="1" y="903"/>
                      <a:pt x="1" y="925"/>
                    </a:cubicBezTo>
                    <a:cubicBezTo>
                      <a:pt x="9" y="941"/>
                      <a:pt x="29" y="951"/>
                      <a:pt x="48" y="951"/>
                    </a:cubicBezTo>
                    <a:cubicBezTo>
                      <a:pt x="55" y="951"/>
                      <a:pt x="62" y="950"/>
                      <a:pt x="68" y="947"/>
                    </a:cubicBezTo>
                    <a:cubicBezTo>
                      <a:pt x="368" y="847"/>
                      <a:pt x="679" y="757"/>
                      <a:pt x="980" y="680"/>
                    </a:cubicBezTo>
                    <a:cubicBezTo>
                      <a:pt x="1292" y="591"/>
                      <a:pt x="1604" y="513"/>
                      <a:pt x="1915" y="446"/>
                    </a:cubicBezTo>
                    <a:cubicBezTo>
                      <a:pt x="2539" y="312"/>
                      <a:pt x="3173" y="201"/>
                      <a:pt x="3808" y="123"/>
                    </a:cubicBezTo>
                    <a:cubicBezTo>
                      <a:pt x="4125" y="84"/>
                      <a:pt x="4442" y="68"/>
                      <a:pt x="4759" y="68"/>
                    </a:cubicBezTo>
                    <a:cubicBezTo>
                      <a:pt x="5076" y="68"/>
                      <a:pt x="5394" y="84"/>
                      <a:pt x="5711" y="112"/>
                    </a:cubicBezTo>
                    <a:cubicBezTo>
                      <a:pt x="6356" y="168"/>
                      <a:pt x="6980" y="279"/>
                      <a:pt x="7614" y="391"/>
                    </a:cubicBezTo>
                    <a:cubicBezTo>
                      <a:pt x="8249" y="490"/>
                      <a:pt x="8872" y="613"/>
                      <a:pt x="9507" y="713"/>
                    </a:cubicBezTo>
                    <a:cubicBezTo>
                      <a:pt x="10141" y="802"/>
                      <a:pt x="10786" y="880"/>
                      <a:pt x="11421" y="925"/>
                    </a:cubicBezTo>
                    <a:cubicBezTo>
                      <a:pt x="11735" y="944"/>
                      <a:pt x="12050" y="954"/>
                      <a:pt x="12365" y="954"/>
                    </a:cubicBezTo>
                    <a:cubicBezTo>
                      <a:pt x="13332" y="954"/>
                      <a:pt x="14300" y="862"/>
                      <a:pt x="15249" y="669"/>
                    </a:cubicBezTo>
                    <a:lnTo>
                      <a:pt x="15249" y="669"/>
                    </a:lnTo>
                    <a:cubicBezTo>
                      <a:pt x="14340" y="854"/>
                      <a:pt x="13414" y="940"/>
                      <a:pt x="12488" y="940"/>
                    </a:cubicBezTo>
                    <a:cubicBezTo>
                      <a:pt x="12132" y="940"/>
                      <a:pt x="11776" y="927"/>
                      <a:pt x="11421" y="903"/>
                    </a:cubicBezTo>
                    <a:cubicBezTo>
                      <a:pt x="10786" y="858"/>
                      <a:pt x="10152" y="780"/>
                      <a:pt x="9517" y="668"/>
                    </a:cubicBezTo>
                    <a:cubicBezTo>
                      <a:pt x="8883" y="569"/>
                      <a:pt x="8260" y="457"/>
                      <a:pt x="7625" y="334"/>
                    </a:cubicBezTo>
                    <a:cubicBezTo>
                      <a:pt x="6991" y="223"/>
                      <a:pt x="6356" y="123"/>
                      <a:pt x="5722" y="57"/>
                    </a:cubicBezTo>
                    <a:cubicBezTo>
                      <a:pt x="5377" y="20"/>
                      <a:pt x="5026" y="0"/>
                      <a:pt x="46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7"/>
              <p:cNvSpPr/>
              <p:nvPr/>
            </p:nvSpPr>
            <p:spPr>
              <a:xfrm>
                <a:off x="4155050" y="2857000"/>
                <a:ext cx="379900" cy="203225"/>
              </a:xfrm>
              <a:custGeom>
                <a:avLst/>
                <a:gdLst/>
                <a:ahLst/>
                <a:cxnLst/>
                <a:rect l="l" t="t" r="r" b="b"/>
                <a:pathLst>
                  <a:path w="15196" h="8129" extrusionOk="0">
                    <a:moveTo>
                      <a:pt x="4921" y="0"/>
                    </a:moveTo>
                    <a:lnTo>
                      <a:pt x="4921" y="0"/>
                    </a:lnTo>
                    <a:cubicBezTo>
                      <a:pt x="6012" y="501"/>
                      <a:pt x="6657" y="1091"/>
                      <a:pt x="7070" y="1725"/>
                    </a:cubicBezTo>
                    <a:cubicBezTo>
                      <a:pt x="6001" y="1292"/>
                      <a:pt x="5022" y="824"/>
                      <a:pt x="4176" y="312"/>
                    </a:cubicBezTo>
                    <a:lnTo>
                      <a:pt x="4176" y="312"/>
                    </a:lnTo>
                    <a:cubicBezTo>
                      <a:pt x="4799" y="813"/>
                      <a:pt x="5333" y="1325"/>
                      <a:pt x="5689" y="1881"/>
                    </a:cubicBezTo>
                    <a:cubicBezTo>
                      <a:pt x="4955" y="1614"/>
                      <a:pt x="4198" y="1269"/>
                      <a:pt x="3429" y="879"/>
                    </a:cubicBezTo>
                    <a:lnTo>
                      <a:pt x="3429" y="879"/>
                    </a:lnTo>
                    <a:lnTo>
                      <a:pt x="4520" y="2004"/>
                    </a:lnTo>
                    <a:lnTo>
                      <a:pt x="4520" y="2004"/>
                    </a:lnTo>
                    <a:lnTo>
                      <a:pt x="2818" y="1636"/>
                    </a:lnTo>
                    <a:lnTo>
                      <a:pt x="2640" y="1948"/>
                    </a:lnTo>
                    <a:cubicBezTo>
                      <a:pt x="2706" y="2227"/>
                      <a:pt x="2539" y="2371"/>
                      <a:pt x="2316" y="2482"/>
                    </a:cubicBezTo>
                    <a:cubicBezTo>
                      <a:pt x="2940" y="3061"/>
                      <a:pt x="3652" y="3518"/>
                      <a:pt x="4443" y="3874"/>
                    </a:cubicBezTo>
                    <a:cubicBezTo>
                      <a:pt x="3552" y="3684"/>
                      <a:pt x="2684" y="3462"/>
                      <a:pt x="1804" y="3184"/>
                    </a:cubicBezTo>
                    <a:lnTo>
                      <a:pt x="1804" y="3184"/>
                    </a:lnTo>
                    <a:cubicBezTo>
                      <a:pt x="2261" y="3595"/>
                      <a:pt x="2795" y="3919"/>
                      <a:pt x="3429" y="4141"/>
                    </a:cubicBezTo>
                    <a:lnTo>
                      <a:pt x="1559" y="3796"/>
                    </a:lnTo>
                    <a:lnTo>
                      <a:pt x="1437" y="4107"/>
                    </a:lnTo>
                    <a:lnTo>
                      <a:pt x="1326" y="4464"/>
                    </a:lnTo>
                    <a:cubicBezTo>
                      <a:pt x="1860" y="5076"/>
                      <a:pt x="2672" y="5455"/>
                      <a:pt x="3641" y="5700"/>
                    </a:cubicBezTo>
                    <a:cubicBezTo>
                      <a:pt x="2773" y="5599"/>
                      <a:pt x="1916" y="5432"/>
                      <a:pt x="1059" y="5198"/>
                    </a:cubicBezTo>
                    <a:lnTo>
                      <a:pt x="1059" y="5198"/>
                    </a:lnTo>
                    <a:cubicBezTo>
                      <a:pt x="1470" y="5532"/>
                      <a:pt x="1660" y="5989"/>
                      <a:pt x="1727" y="6489"/>
                    </a:cubicBezTo>
                    <a:lnTo>
                      <a:pt x="624" y="6301"/>
                    </a:lnTo>
                    <a:lnTo>
                      <a:pt x="502" y="6612"/>
                    </a:lnTo>
                    <a:lnTo>
                      <a:pt x="379" y="6924"/>
                    </a:lnTo>
                    <a:lnTo>
                      <a:pt x="257" y="7224"/>
                    </a:lnTo>
                    <a:lnTo>
                      <a:pt x="124" y="7536"/>
                    </a:lnTo>
                    <a:lnTo>
                      <a:pt x="1" y="7847"/>
                    </a:lnTo>
                    <a:cubicBezTo>
                      <a:pt x="982" y="8050"/>
                      <a:pt x="1905" y="8128"/>
                      <a:pt x="2781" y="8128"/>
                    </a:cubicBezTo>
                    <a:cubicBezTo>
                      <a:pt x="5778" y="8128"/>
                      <a:pt x="8225" y="7212"/>
                      <a:pt x="10553" y="7212"/>
                    </a:cubicBezTo>
                    <a:cubicBezTo>
                      <a:pt x="10874" y="7212"/>
                      <a:pt x="11193" y="7229"/>
                      <a:pt x="11511" y="7269"/>
                    </a:cubicBezTo>
                    <a:cubicBezTo>
                      <a:pt x="13603" y="7536"/>
                      <a:pt x="15195" y="8082"/>
                      <a:pt x="15195" y="8082"/>
                    </a:cubicBezTo>
                    <a:lnTo>
                      <a:pt x="15195" y="6768"/>
                    </a:lnTo>
                    <a:cubicBezTo>
                      <a:pt x="15195" y="6768"/>
                      <a:pt x="13103" y="1603"/>
                      <a:pt x="49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7"/>
              <p:cNvSpPr/>
              <p:nvPr/>
            </p:nvSpPr>
            <p:spPr>
              <a:xfrm>
                <a:off x="4278050" y="2857000"/>
                <a:ext cx="258275" cy="170425"/>
              </a:xfrm>
              <a:custGeom>
                <a:avLst/>
                <a:gdLst/>
                <a:ahLst/>
                <a:cxnLst/>
                <a:rect l="l" t="t" r="r" b="b"/>
                <a:pathLst>
                  <a:path w="10331" h="6817" extrusionOk="0">
                    <a:moveTo>
                      <a:pt x="1" y="0"/>
                    </a:moveTo>
                    <a:lnTo>
                      <a:pt x="1" y="0"/>
                    </a:lnTo>
                    <a:cubicBezTo>
                      <a:pt x="1037" y="211"/>
                      <a:pt x="2061" y="490"/>
                      <a:pt x="3062" y="857"/>
                    </a:cubicBezTo>
                    <a:cubicBezTo>
                      <a:pt x="3184" y="913"/>
                      <a:pt x="3307" y="958"/>
                      <a:pt x="3429" y="1002"/>
                    </a:cubicBezTo>
                    <a:lnTo>
                      <a:pt x="3797" y="1158"/>
                    </a:lnTo>
                    <a:lnTo>
                      <a:pt x="3986" y="1236"/>
                    </a:lnTo>
                    <a:lnTo>
                      <a:pt x="4164" y="1314"/>
                    </a:lnTo>
                    <a:lnTo>
                      <a:pt x="4520" y="1480"/>
                    </a:lnTo>
                    <a:lnTo>
                      <a:pt x="4876" y="1659"/>
                    </a:lnTo>
                    <a:lnTo>
                      <a:pt x="5054" y="1759"/>
                    </a:lnTo>
                    <a:lnTo>
                      <a:pt x="5233" y="1848"/>
                    </a:lnTo>
                    <a:cubicBezTo>
                      <a:pt x="5344" y="1915"/>
                      <a:pt x="5467" y="1982"/>
                      <a:pt x="5578" y="2049"/>
                    </a:cubicBezTo>
                    <a:lnTo>
                      <a:pt x="5912" y="2249"/>
                    </a:lnTo>
                    <a:cubicBezTo>
                      <a:pt x="6368" y="2527"/>
                      <a:pt x="6802" y="2838"/>
                      <a:pt x="7214" y="3162"/>
                    </a:cubicBezTo>
                    <a:cubicBezTo>
                      <a:pt x="7637" y="3496"/>
                      <a:pt x="8027" y="3840"/>
                      <a:pt x="8394" y="4219"/>
                    </a:cubicBezTo>
                    <a:cubicBezTo>
                      <a:pt x="8772" y="4597"/>
                      <a:pt x="9118" y="4998"/>
                      <a:pt x="9429" y="5432"/>
                    </a:cubicBezTo>
                    <a:cubicBezTo>
                      <a:pt x="9585" y="5643"/>
                      <a:pt x="9729" y="5866"/>
                      <a:pt x="9863" y="6089"/>
                    </a:cubicBezTo>
                    <a:cubicBezTo>
                      <a:pt x="10008" y="6311"/>
                      <a:pt x="10130" y="6546"/>
                      <a:pt x="10242" y="6779"/>
                    </a:cubicBezTo>
                    <a:lnTo>
                      <a:pt x="10242" y="6790"/>
                    </a:lnTo>
                    <a:cubicBezTo>
                      <a:pt x="10250" y="6807"/>
                      <a:pt x="10264" y="6817"/>
                      <a:pt x="10280" y="6817"/>
                    </a:cubicBezTo>
                    <a:cubicBezTo>
                      <a:pt x="10286" y="6817"/>
                      <a:pt x="10292" y="6816"/>
                      <a:pt x="10298" y="6813"/>
                    </a:cubicBezTo>
                    <a:cubicBezTo>
                      <a:pt x="10320" y="6801"/>
                      <a:pt x="10331" y="6768"/>
                      <a:pt x="10320" y="6746"/>
                    </a:cubicBezTo>
                    <a:cubicBezTo>
                      <a:pt x="10209" y="6501"/>
                      <a:pt x="10086" y="6267"/>
                      <a:pt x="9941" y="6044"/>
                    </a:cubicBezTo>
                    <a:cubicBezTo>
                      <a:pt x="9796" y="5811"/>
                      <a:pt x="9652" y="5599"/>
                      <a:pt x="9496" y="5376"/>
                    </a:cubicBezTo>
                    <a:cubicBezTo>
                      <a:pt x="9173" y="4953"/>
                      <a:pt x="8828" y="4553"/>
                      <a:pt x="8450" y="4174"/>
                    </a:cubicBezTo>
                    <a:cubicBezTo>
                      <a:pt x="8071" y="3796"/>
                      <a:pt x="7671" y="3439"/>
                      <a:pt x="7248" y="3117"/>
                    </a:cubicBezTo>
                    <a:cubicBezTo>
                      <a:pt x="6835" y="2794"/>
                      <a:pt x="6390" y="2494"/>
                      <a:pt x="5945" y="2215"/>
                    </a:cubicBezTo>
                    <a:lnTo>
                      <a:pt x="5600" y="2004"/>
                    </a:lnTo>
                    <a:cubicBezTo>
                      <a:pt x="5477" y="1937"/>
                      <a:pt x="5366" y="1881"/>
                      <a:pt x="5244" y="1814"/>
                    </a:cubicBezTo>
                    <a:lnTo>
                      <a:pt x="5077" y="1715"/>
                    </a:lnTo>
                    <a:lnTo>
                      <a:pt x="4899" y="1626"/>
                    </a:lnTo>
                    <a:lnTo>
                      <a:pt x="4542" y="1447"/>
                    </a:lnTo>
                    <a:lnTo>
                      <a:pt x="4176" y="1292"/>
                    </a:lnTo>
                    <a:lnTo>
                      <a:pt x="3997" y="1203"/>
                    </a:lnTo>
                    <a:lnTo>
                      <a:pt x="3808" y="1136"/>
                    </a:lnTo>
                    <a:lnTo>
                      <a:pt x="3441" y="980"/>
                    </a:lnTo>
                    <a:cubicBezTo>
                      <a:pt x="3318" y="935"/>
                      <a:pt x="3196" y="891"/>
                      <a:pt x="3062" y="846"/>
                    </a:cubicBezTo>
                    <a:cubicBezTo>
                      <a:pt x="2071" y="479"/>
                      <a:pt x="1037" y="20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7"/>
              <p:cNvSpPr/>
              <p:nvPr/>
            </p:nvSpPr>
            <p:spPr>
              <a:xfrm>
                <a:off x="4259425" y="2864800"/>
                <a:ext cx="276900" cy="165225"/>
              </a:xfrm>
              <a:custGeom>
                <a:avLst/>
                <a:gdLst/>
                <a:ahLst/>
                <a:cxnLst/>
                <a:rect l="l" t="t" r="r" b="b"/>
                <a:pathLst>
                  <a:path w="11076" h="6609" extrusionOk="0">
                    <a:moveTo>
                      <a:pt x="1" y="0"/>
                    </a:moveTo>
                    <a:cubicBezTo>
                      <a:pt x="936" y="567"/>
                      <a:pt x="1926" y="1024"/>
                      <a:pt x="2928" y="1436"/>
                    </a:cubicBezTo>
                    <a:cubicBezTo>
                      <a:pt x="3429" y="1647"/>
                      <a:pt x="3929" y="1836"/>
                      <a:pt x="4431" y="2037"/>
                    </a:cubicBezTo>
                    <a:cubicBezTo>
                      <a:pt x="4943" y="2237"/>
                      <a:pt x="5443" y="2427"/>
                      <a:pt x="5945" y="2638"/>
                    </a:cubicBezTo>
                    <a:cubicBezTo>
                      <a:pt x="6200" y="2738"/>
                      <a:pt x="6445" y="2860"/>
                      <a:pt x="6690" y="2972"/>
                    </a:cubicBezTo>
                    <a:cubicBezTo>
                      <a:pt x="6924" y="3095"/>
                      <a:pt x="7169" y="3206"/>
                      <a:pt x="7402" y="3339"/>
                    </a:cubicBezTo>
                    <a:lnTo>
                      <a:pt x="7580" y="3439"/>
                    </a:lnTo>
                    <a:cubicBezTo>
                      <a:pt x="7647" y="3473"/>
                      <a:pt x="7703" y="3518"/>
                      <a:pt x="7759" y="3550"/>
                    </a:cubicBezTo>
                    <a:lnTo>
                      <a:pt x="7926" y="3662"/>
                    </a:lnTo>
                    <a:cubicBezTo>
                      <a:pt x="7981" y="3696"/>
                      <a:pt x="8037" y="3729"/>
                      <a:pt x="8092" y="3773"/>
                    </a:cubicBezTo>
                    <a:lnTo>
                      <a:pt x="8416" y="4007"/>
                    </a:lnTo>
                    <a:lnTo>
                      <a:pt x="8738" y="4274"/>
                    </a:lnTo>
                    <a:cubicBezTo>
                      <a:pt x="9150" y="4619"/>
                      <a:pt x="9551" y="4987"/>
                      <a:pt x="9930" y="5365"/>
                    </a:cubicBezTo>
                    <a:cubicBezTo>
                      <a:pt x="10118" y="5566"/>
                      <a:pt x="10296" y="5754"/>
                      <a:pt x="10474" y="5966"/>
                    </a:cubicBezTo>
                    <a:cubicBezTo>
                      <a:pt x="10653" y="6167"/>
                      <a:pt x="10831" y="6378"/>
                      <a:pt x="10987" y="6590"/>
                    </a:cubicBezTo>
                    <a:cubicBezTo>
                      <a:pt x="10999" y="6603"/>
                      <a:pt x="11012" y="6608"/>
                      <a:pt x="11025" y="6608"/>
                    </a:cubicBezTo>
                    <a:cubicBezTo>
                      <a:pt x="11035" y="6608"/>
                      <a:pt x="11044" y="6605"/>
                      <a:pt x="11053" y="6600"/>
                    </a:cubicBezTo>
                    <a:cubicBezTo>
                      <a:pt x="11076" y="6590"/>
                      <a:pt x="11076" y="6556"/>
                      <a:pt x="11065" y="6534"/>
                    </a:cubicBezTo>
                    <a:cubicBezTo>
                      <a:pt x="10897" y="6311"/>
                      <a:pt x="10719" y="6111"/>
                      <a:pt x="10541" y="5910"/>
                    </a:cubicBezTo>
                    <a:cubicBezTo>
                      <a:pt x="10363" y="5699"/>
                      <a:pt x="10174" y="5510"/>
                      <a:pt x="9985" y="5309"/>
                    </a:cubicBezTo>
                    <a:cubicBezTo>
                      <a:pt x="9606" y="4931"/>
                      <a:pt x="9195" y="4564"/>
                      <a:pt x="8783" y="4218"/>
                    </a:cubicBezTo>
                    <a:lnTo>
                      <a:pt x="8460" y="3963"/>
                    </a:lnTo>
                    <a:lnTo>
                      <a:pt x="8126" y="3718"/>
                    </a:lnTo>
                    <a:cubicBezTo>
                      <a:pt x="8082" y="3684"/>
                      <a:pt x="8015" y="3640"/>
                      <a:pt x="7959" y="3607"/>
                    </a:cubicBezTo>
                    <a:lnTo>
                      <a:pt x="7792" y="3495"/>
                    </a:lnTo>
                    <a:cubicBezTo>
                      <a:pt x="7726" y="3461"/>
                      <a:pt x="7669" y="3428"/>
                      <a:pt x="7614" y="3395"/>
                    </a:cubicBezTo>
                    <a:lnTo>
                      <a:pt x="7436" y="3295"/>
                    </a:lnTo>
                    <a:cubicBezTo>
                      <a:pt x="7202" y="3161"/>
                      <a:pt x="6957" y="3038"/>
                      <a:pt x="6712" y="2927"/>
                    </a:cubicBezTo>
                    <a:cubicBezTo>
                      <a:pt x="6457" y="2816"/>
                      <a:pt x="6212" y="2694"/>
                      <a:pt x="5967" y="2593"/>
                    </a:cubicBezTo>
                    <a:cubicBezTo>
                      <a:pt x="5466" y="2393"/>
                      <a:pt x="4953" y="2192"/>
                      <a:pt x="4453" y="2004"/>
                    </a:cubicBezTo>
                    <a:cubicBezTo>
                      <a:pt x="3941" y="1814"/>
                      <a:pt x="3440" y="1614"/>
                      <a:pt x="2928" y="1413"/>
                    </a:cubicBezTo>
                    <a:cubicBezTo>
                      <a:pt x="1926" y="1013"/>
                      <a:pt x="936" y="55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7"/>
              <p:cNvSpPr/>
              <p:nvPr/>
            </p:nvSpPr>
            <p:spPr>
              <a:xfrm>
                <a:off x="4240775" y="2878975"/>
                <a:ext cx="295550" cy="153825"/>
              </a:xfrm>
              <a:custGeom>
                <a:avLst/>
                <a:gdLst/>
                <a:ahLst/>
                <a:cxnLst/>
                <a:rect l="l" t="t" r="r" b="b"/>
                <a:pathLst>
                  <a:path w="11822" h="6153" extrusionOk="0">
                    <a:moveTo>
                      <a:pt x="0" y="0"/>
                    </a:moveTo>
                    <a:cubicBezTo>
                      <a:pt x="991" y="524"/>
                      <a:pt x="2038" y="947"/>
                      <a:pt x="3095" y="1314"/>
                    </a:cubicBezTo>
                    <a:cubicBezTo>
                      <a:pt x="4153" y="1692"/>
                      <a:pt x="5232" y="2004"/>
                      <a:pt x="6290" y="2372"/>
                    </a:cubicBezTo>
                    <a:cubicBezTo>
                      <a:pt x="6557" y="2461"/>
                      <a:pt x="6824" y="2560"/>
                      <a:pt x="7080" y="2661"/>
                    </a:cubicBezTo>
                    <a:cubicBezTo>
                      <a:pt x="7347" y="2761"/>
                      <a:pt x="7603" y="2872"/>
                      <a:pt x="7859" y="2995"/>
                    </a:cubicBezTo>
                    <a:cubicBezTo>
                      <a:pt x="8104" y="3117"/>
                      <a:pt x="8360" y="3240"/>
                      <a:pt x="8594" y="3384"/>
                    </a:cubicBezTo>
                    <a:cubicBezTo>
                      <a:pt x="8838" y="3529"/>
                      <a:pt x="9073" y="3685"/>
                      <a:pt x="9295" y="3852"/>
                    </a:cubicBezTo>
                    <a:cubicBezTo>
                      <a:pt x="9741" y="4186"/>
                      <a:pt x="10174" y="4542"/>
                      <a:pt x="10586" y="4920"/>
                    </a:cubicBezTo>
                    <a:cubicBezTo>
                      <a:pt x="10787" y="5110"/>
                      <a:pt x="10987" y="5310"/>
                      <a:pt x="11188" y="5511"/>
                    </a:cubicBezTo>
                    <a:cubicBezTo>
                      <a:pt x="11376" y="5711"/>
                      <a:pt x="11566" y="5922"/>
                      <a:pt x="11733" y="6134"/>
                    </a:cubicBezTo>
                    <a:cubicBezTo>
                      <a:pt x="11745" y="6147"/>
                      <a:pt x="11758" y="6152"/>
                      <a:pt x="11771" y="6152"/>
                    </a:cubicBezTo>
                    <a:cubicBezTo>
                      <a:pt x="11781" y="6152"/>
                      <a:pt x="11790" y="6150"/>
                      <a:pt x="11799" y="6145"/>
                    </a:cubicBezTo>
                    <a:cubicBezTo>
                      <a:pt x="11822" y="6122"/>
                      <a:pt x="11822" y="6100"/>
                      <a:pt x="11811" y="6078"/>
                    </a:cubicBezTo>
                    <a:cubicBezTo>
                      <a:pt x="11633" y="5855"/>
                      <a:pt x="11443" y="5655"/>
                      <a:pt x="11243" y="5444"/>
                    </a:cubicBezTo>
                    <a:cubicBezTo>
                      <a:pt x="11054" y="5244"/>
                      <a:pt x="10842" y="5054"/>
                      <a:pt x="10642" y="4865"/>
                    </a:cubicBezTo>
                    <a:cubicBezTo>
                      <a:pt x="10219" y="4475"/>
                      <a:pt x="9785" y="4130"/>
                      <a:pt x="9328" y="3796"/>
                    </a:cubicBezTo>
                    <a:cubicBezTo>
                      <a:pt x="9106" y="3629"/>
                      <a:pt x="8872" y="3473"/>
                      <a:pt x="8627" y="3329"/>
                    </a:cubicBezTo>
                    <a:cubicBezTo>
                      <a:pt x="8383" y="3184"/>
                      <a:pt x="8138" y="3062"/>
                      <a:pt x="7881" y="2939"/>
                    </a:cubicBezTo>
                    <a:cubicBezTo>
                      <a:pt x="7626" y="2828"/>
                      <a:pt x="7358" y="2716"/>
                      <a:pt x="7102" y="2617"/>
                    </a:cubicBezTo>
                    <a:cubicBezTo>
                      <a:pt x="6835" y="2516"/>
                      <a:pt x="6579" y="2416"/>
                      <a:pt x="6312" y="2327"/>
                    </a:cubicBezTo>
                    <a:cubicBezTo>
                      <a:pt x="5244" y="1971"/>
                      <a:pt x="4163" y="1659"/>
                      <a:pt x="3106" y="1292"/>
                    </a:cubicBezTo>
                    <a:cubicBezTo>
                      <a:pt x="2048" y="935"/>
                      <a:pt x="1002" y="51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7"/>
              <p:cNvSpPr/>
              <p:nvPr/>
            </p:nvSpPr>
            <p:spPr>
              <a:xfrm>
                <a:off x="4225475" y="2897900"/>
                <a:ext cx="310850" cy="139075"/>
              </a:xfrm>
              <a:custGeom>
                <a:avLst/>
                <a:gdLst/>
                <a:ahLst/>
                <a:cxnLst/>
                <a:rect l="l" t="t" r="r" b="b"/>
                <a:pathLst>
                  <a:path w="12434" h="5563" extrusionOk="0">
                    <a:moveTo>
                      <a:pt x="1" y="0"/>
                    </a:moveTo>
                    <a:lnTo>
                      <a:pt x="1" y="0"/>
                    </a:lnTo>
                    <a:cubicBezTo>
                      <a:pt x="1124" y="234"/>
                      <a:pt x="2249" y="479"/>
                      <a:pt x="3351" y="779"/>
                    </a:cubicBezTo>
                    <a:lnTo>
                      <a:pt x="3774" y="902"/>
                    </a:lnTo>
                    <a:lnTo>
                      <a:pt x="4186" y="1014"/>
                    </a:lnTo>
                    <a:lnTo>
                      <a:pt x="4386" y="1080"/>
                    </a:lnTo>
                    <a:lnTo>
                      <a:pt x="4597" y="1147"/>
                    </a:lnTo>
                    <a:lnTo>
                      <a:pt x="5010" y="1269"/>
                    </a:lnTo>
                    <a:cubicBezTo>
                      <a:pt x="5555" y="1447"/>
                      <a:pt x="6089" y="1637"/>
                      <a:pt x="6623" y="1860"/>
                    </a:cubicBezTo>
                    <a:cubicBezTo>
                      <a:pt x="7157" y="2071"/>
                      <a:pt x="7681" y="2305"/>
                      <a:pt x="8193" y="2550"/>
                    </a:cubicBezTo>
                    <a:cubicBezTo>
                      <a:pt x="8705" y="2805"/>
                      <a:pt x="9206" y="3084"/>
                      <a:pt x="9695" y="3384"/>
                    </a:cubicBezTo>
                    <a:cubicBezTo>
                      <a:pt x="10185" y="3685"/>
                      <a:pt x="10653" y="4019"/>
                      <a:pt x="11098" y="4375"/>
                    </a:cubicBezTo>
                    <a:cubicBezTo>
                      <a:pt x="11320" y="4553"/>
                      <a:pt x="11532" y="4742"/>
                      <a:pt x="11743" y="4942"/>
                    </a:cubicBezTo>
                    <a:cubicBezTo>
                      <a:pt x="11955" y="5132"/>
                      <a:pt x="12156" y="5332"/>
                      <a:pt x="12345" y="5544"/>
                    </a:cubicBezTo>
                    <a:cubicBezTo>
                      <a:pt x="12358" y="5557"/>
                      <a:pt x="12375" y="5562"/>
                      <a:pt x="12389" y="5562"/>
                    </a:cubicBezTo>
                    <a:cubicBezTo>
                      <a:pt x="12399" y="5562"/>
                      <a:pt x="12407" y="5559"/>
                      <a:pt x="12411" y="5555"/>
                    </a:cubicBezTo>
                    <a:cubicBezTo>
                      <a:pt x="12434" y="5533"/>
                      <a:pt x="12434" y="5499"/>
                      <a:pt x="12423" y="5488"/>
                    </a:cubicBezTo>
                    <a:cubicBezTo>
                      <a:pt x="12223" y="5266"/>
                      <a:pt x="12022" y="5065"/>
                      <a:pt x="11800" y="4876"/>
                    </a:cubicBezTo>
                    <a:cubicBezTo>
                      <a:pt x="11588" y="4687"/>
                      <a:pt x="11377" y="4497"/>
                      <a:pt x="11142" y="4319"/>
                    </a:cubicBezTo>
                    <a:cubicBezTo>
                      <a:pt x="10697" y="3952"/>
                      <a:pt x="10219" y="3629"/>
                      <a:pt x="9729" y="3329"/>
                    </a:cubicBezTo>
                    <a:cubicBezTo>
                      <a:pt x="9239" y="3028"/>
                      <a:pt x="8738" y="2761"/>
                      <a:pt x="8215" y="2505"/>
                    </a:cubicBezTo>
                    <a:cubicBezTo>
                      <a:pt x="7703" y="2249"/>
                      <a:pt x="7169" y="2026"/>
                      <a:pt x="6635" y="1815"/>
                    </a:cubicBezTo>
                    <a:cubicBezTo>
                      <a:pt x="6100" y="1603"/>
                      <a:pt x="5566" y="1414"/>
                      <a:pt x="5020" y="1236"/>
                    </a:cubicBezTo>
                    <a:lnTo>
                      <a:pt x="4609" y="1113"/>
                    </a:lnTo>
                    <a:lnTo>
                      <a:pt x="4397" y="1047"/>
                    </a:lnTo>
                    <a:lnTo>
                      <a:pt x="4197" y="991"/>
                    </a:lnTo>
                    <a:lnTo>
                      <a:pt x="3774" y="868"/>
                    </a:lnTo>
                    <a:lnTo>
                      <a:pt x="3362" y="757"/>
                    </a:lnTo>
                    <a:cubicBezTo>
                      <a:pt x="2249" y="468"/>
                      <a:pt x="1124" y="22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7"/>
              <p:cNvSpPr/>
              <p:nvPr/>
            </p:nvSpPr>
            <p:spPr>
              <a:xfrm>
                <a:off x="4221025" y="2905675"/>
                <a:ext cx="315300" cy="132650"/>
              </a:xfrm>
              <a:custGeom>
                <a:avLst/>
                <a:gdLst/>
                <a:ahLst/>
                <a:cxnLst/>
                <a:rect l="l" t="t" r="r" b="b"/>
                <a:pathLst>
                  <a:path w="12612" h="5306" extrusionOk="0">
                    <a:moveTo>
                      <a:pt x="1" y="1"/>
                    </a:moveTo>
                    <a:lnTo>
                      <a:pt x="1" y="1"/>
                    </a:lnTo>
                    <a:cubicBezTo>
                      <a:pt x="1080" y="402"/>
                      <a:pt x="2182" y="747"/>
                      <a:pt x="3284" y="1047"/>
                    </a:cubicBezTo>
                    <a:cubicBezTo>
                      <a:pt x="4397" y="1359"/>
                      <a:pt x="5522" y="1626"/>
                      <a:pt x="6623" y="1927"/>
                    </a:cubicBezTo>
                    <a:cubicBezTo>
                      <a:pt x="7180" y="2083"/>
                      <a:pt x="7725" y="2261"/>
                      <a:pt x="8270" y="2461"/>
                    </a:cubicBezTo>
                    <a:lnTo>
                      <a:pt x="8660" y="2617"/>
                    </a:lnTo>
                    <a:cubicBezTo>
                      <a:pt x="8738" y="2639"/>
                      <a:pt x="8794" y="2672"/>
                      <a:pt x="8861" y="2706"/>
                    </a:cubicBezTo>
                    <a:lnTo>
                      <a:pt x="9061" y="2795"/>
                    </a:lnTo>
                    <a:cubicBezTo>
                      <a:pt x="9128" y="2818"/>
                      <a:pt x="9195" y="2850"/>
                      <a:pt x="9250" y="2884"/>
                    </a:cubicBezTo>
                    <a:lnTo>
                      <a:pt x="9440" y="2984"/>
                    </a:lnTo>
                    <a:lnTo>
                      <a:pt x="9628" y="3085"/>
                    </a:lnTo>
                    <a:cubicBezTo>
                      <a:pt x="9695" y="3118"/>
                      <a:pt x="9762" y="3151"/>
                      <a:pt x="9818" y="3184"/>
                    </a:cubicBezTo>
                    <a:cubicBezTo>
                      <a:pt x="10319" y="3474"/>
                      <a:pt x="10798" y="3797"/>
                      <a:pt x="11243" y="4153"/>
                    </a:cubicBezTo>
                    <a:cubicBezTo>
                      <a:pt x="11476" y="4320"/>
                      <a:pt x="11699" y="4509"/>
                      <a:pt x="11911" y="4698"/>
                    </a:cubicBezTo>
                    <a:cubicBezTo>
                      <a:pt x="12122" y="4888"/>
                      <a:pt x="12334" y="5077"/>
                      <a:pt x="12523" y="5289"/>
                    </a:cubicBezTo>
                    <a:cubicBezTo>
                      <a:pt x="12534" y="5300"/>
                      <a:pt x="12548" y="5305"/>
                      <a:pt x="12560" y="5305"/>
                    </a:cubicBezTo>
                    <a:cubicBezTo>
                      <a:pt x="12573" y="5305"/>
                      <a:pt x="12584" y="5300"/>
                      <a:pt x="12589" y="5289"/>
                    </a:cubicBezTo>
                    <a:cubicBezTo>
                      <a:pt x="12612" y="5277"/>
                      <a:pt x="12612" y="5244"/>
                      <a:pt x="12601" y="5233"/>
                    </a:cubicBezTo>
                    <a:cubicBezTo>
                      <a:pt x="12401" y="5021"/>
                      <a:pt x="12189" y="4821"/>
                      <a:pt x="11966" y="4631"/>
                    </a:cubicBezTo>
                    <a:cubicBezTo>
                      <a:pt x="11755" y="4443"/>
                      <a:pt x="11521" y="4253"/>
                      <a:pt x="11298" y="4086"/>
                    </a:cubicBezTo>
                    <a:cubicBezTo>
                      <a:pt x="10842" y="3730"/>
                      <a:pt x="10352" y="3419"/>
                      <a:pt x="9851" y="3129"/>
                    </a:cubicBezTo>
                    <a:cubicBezTo>
                      <a:pt x="9796" y="3095"/>
                      <a:pt x="9729" y="3051"/>
                      <a:pt x="9662" y="3018"/>
                    </a:cubicBezTo>
                    <a:lnTo>
                      <a:pt x="9473" y="2929"/>
                    </a:lnTo>
                    <a:lnTo>
                      <a:pt x="9284" y="2828"/>
                    </a:lnTo>
                    <a:lnTo>
                      <a:pt x="9083" y="2728"/>
                    </a:lnTo>
                    <a:lnTo>
                      <a:pt x="8883" y="2639"/>
                    </a:lnTo>
                    <a:cubicBezTo>
                      <a:pt x="8827" y="2617"/>
                      <a:pt x="8760" y="2583"/>
                      <a:pt x="8693" y="2561"/>
                    </a:cubicBezTo>
                    <a:lnTo>
                      <a:pt x="8282" y="2405"/>
                    </a:lnTo>
                    <a:cubicBezTo>
                      <a:pt x="7748" y="2205"/>
                      <a:pt x="7191" y="2038"/>
                      <a:pt x="6635" y="1883"/>
                    </a:cubicBezTo>
                    <a:cubicBezTo>
                      <a:pt x="5522" y="1593"/>
                      <a:pt x="4408" y="1326"/>
                      <a:pt x="3295" y="1025"/>
                    </a:cubicBezTo>
                    <a:cubicBezTo>
                      <a:pt x="2182" y="736"/>
                      <a:pt x="1080" y="39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7"/>
              <p:cNvSpPr/>
              <p:nvPr/>
            </p:nvSpPr>
            <p:spPr>
              <a:xfrm>
                <a:off x="4212950" y="2919050"/>
                <a:ext cx="323375" cy="120650"/>
              </a:xfrm>
              <a:custGeom>
                <a:avLst/>
                <a:gdLst/>
                <a:ahLst/>
                <a:cxnLst/>
                <a:rect l="l" t="t" r="r" b="b"/>
                <a:pathLst>
                  <a:path w="12935" h="4826" extrusionOk="0">
                    <a:moveTo>
                      <a:pt x="0" y="0"/>
                    </a:moveTo>
                    <a:cubicBezTo>
                      <a:pt x="1080" y="413"/>
                      <a:pt x="2204" y="746"/>
                      <a:pt x="3340" y="1002"/>
                    </a:cubicBezTo>
                    <a:cubicBezTo>
                      <a:pt x="3908" y="1125"/>
                      <a:pt x="4475" y="1247"/>
                      <a:pt x="5054" y="1358"/>
                    </a:cubicBezTo>
                    <a:cubicBezTo>
                      <a:pt x="5622" y="1459"/>
                      <a:pt x="6189" y="1570"/>
                      <a:pt x="6768" y="1681"/>
                    </a:cubicBezTo>
                    <a:cubicBezTo>
                      <a:pt x="7336" y="1793"/>
                      <a:pt x="7903" y="1926"/>
                      <a:pt x="8460" y="2093"/>
                    </a:cubicBezTo>
                    <a:cubicBezTo>
                      <a:pt x="9016" y="2260"/>
                      <a:pt x="9562" y="2471"/>
                      <a:pt x="10063" y="2750"/>
                    </a:cubicBezTo>
                    <a:cubicBezTo>
                      <a:pt x="10575" y="3028"/>
                      <a:pt x="11065" y="3340"/>
                      <a:pt x="11532" y="3685"/>
                    </a:cubicBezTo>
                    <a:cubicBezTo>
                      <a:pt x="11766" y="3852"/>
                      <a:pt x="11989" y="4030"/>
                      <a:pt x="12211" y="4219"/>
                    </a:cubicBezTo>
                    <a:cubicBezTo>
                      <a:pt x="12434" y="4408"/>
                      <a:pt x="12657" y="4608"/>
                      <a:pt x="12846" y="4809"/>
                    </a:cubicBezTo>
                    <a:lnTo>
                      <a:pt x="12857" y="4809"/>
                    </a:lnTo>
                    <a:cubicBezTo>
                      <a:pt x="12862" y="4820"/>
                      <a:pt x="12874" y="4826"/>
                      <a:pt x="12885" y="4826"/>
                    </a:cubicBezTo>
                    <a:cubicBezTo>
                      <a:pt x="12896" y="4826"/>
                      <a:pt x="12907" y="4820"/>
                      <a:pt x="12912" y="4809"/>
                    </a:cubicBezTo>
                    <a:cubicBezTo>
                      <a:pt x="12935" y="4798"/>
                      <a:pt x="12935" y="4764"/>
                      <a:pt x="12912" y="4754"/>
                    </a:cubicBezTo>
                    <a:cubicBezTo>
                      <a:pt x="12712" y="4542"/>
                      <a:pt x="12489" y="4341"/>
                      <a:pt x="12267" y="4153"/>
                    </a:cubicBezTo>
                    <a:cubicBezTo>
                      <a:pt x="12044" y="3963"/>
                      <a:pt x="11811" y="3785"/>
                      <a:pt x="11577" y="3618"/>
                    </a:cubicBezTo>
                    <a:cubicBezTo>
                      <a:pt x="11109" y="3273"/>
                      <a:pt x="10609" y="2973"/>
                      <a:pt x="10097" y="2694"/>
                    </a:cubicBezTo>
                    <a:cubicBezTo>
                      <a:pt x="9585" y="2405"/>
                      <a:pt x="9028" y="2204"/>
                      <a:pt x="8471" y="2038"/>
                    </a:cubicBezTo>
                    <a:cubicBezTo>
                      <a:pt x="7915" y="1870"/>
                      <a:pt x="7347" y="1748"/>
                      <a:pt x="6768" y="1637"/>
                    </a:cubicBezTo>
                    <a:cubicBezTo>
                      <a:pt x="6201" y="1526"/>
                      <a:pt x="5633" y="1425"/>
                      <a:pt x="5054" y="1314"/>
                    </a:cubicBezTo>
                    <a:cubicBezTo>
                      <a:pt x="4487" y="1214"/>
                      <a:pt x="3908" y="1103"/>
                      <a:pt x="3340" y="980"/>
                    </a:cubicBezTo>
                    <a:cubicBezTo>
                      <a:pt x="2204" y="724"/>
                      <a:pt x="1091" y="41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7"/>
              <p:cNvSpPr/>
              <p:nvPr/>
            </p:nvSpPr>
            <p:spPr>
              <a:xfrm>
                <a:off x="4200175" y="2936600"/>
                <a:ext cx="336150" cy="107275"/>
              </a:xfrm>
              <a:custGeom>
                <a:avLst/>
                <a:gdLst/>
                <a:ahLst/>
                <a:cxnLst/>
                <a:rect l="l" t="t" r="r" b="b"/>
                <a:pathLst>
                  <a:path w="13446" h="4291" extrusionOk="0">
                    <a:moveTo>
                      <a:pt x="1" y="0"/>
                    </a:moveTo>
                    <a:lnTo>
                      <a:pt x="1" y="0"/>
                    </a:lnTo>
                    <a:cubicBezTo>
                      <a:pt x="1136" y="356"/>
                      <a:pt x="2293" y="634"/>
                      <a:pt x="3450" y="857"/>
                    </a:cubicBezTo>
                    <a:cubicBezTo>
                      <a:pt x="4619" y="1091"/>
                      <a:pt x="5799" y="1257"/>
                      <a:pt x="6967" y="1458"/>
                    </a:cubicBezTo>
                    <a:cubicBezTo>
                      <a:pt x="7546" y="1558"/>
                      <a:pt x="8136" y="1670"/>
                      <a:pt x="8704" y="1814"/>
                    </a:cubicBezTo>
                    <a:cubicBezTo>
                      <a:pt x="9283" y="1959"/>
                      <a:pt x="9839" y="2137"/>
                      <a:pt x="10385" y="2382"/>
                    </a:cubicBezTo>
                    <a:cubicBezTo>
                      <a:pt x="10519" y="2437"/>
                      <a:pt x="10652" y="2493"/>
                      <a:pt x="10786" y="2560"/>
                    </a:cubicBezTo>
                    <a:lnTo>
                      <a:pt x="10986" y="2660"/>
                    </a:lnTo>
                    <a:lnTo>
                      <a:pt x="11186" y="2771"/>
                    </a:lnTo>
                    <a:cubicBezTo>
                      <a:pt x="11308" y="2838"/>
                      <a:pt x="11442" y="2916"/>
                      <a:pt x="11565" y="2983"/>
                    </a:cubicBezTo>
                    <a:cubicBezTo>
                      <a:pt x="11698" y="3061"/>
                      <a:pt x="11820" y="3139"/>
                      <a:pt x="11943" y="3216"/>
                    </a:cubicBezTo>
                    <a:cubicBezTo>
                      <a:pt x="12199" y="3372"/>
                      <a:pt x="12444" y="3540"/>
                      <a:pt x="12678" y="3718"/>
                    </a:cubicBezTo>
                    <a:cubicBezTo>
                      <a:pt x="12911" y="3896"/>
                      <a:pt x="13145" y="4074"/>
                      <a:pt x="13368" y="4274"/>
                    </a:cubicBezTo>
                    <a:cubicBezTo>
                      <a:pt x="13373" y="4285"/>
                      <a:pt x="13385" y="4291"/>
                      <a:pt x="13397" y="4291"/>
                    </a:cubicBezTo>
                    <a:cubicBezTo>
                      <a:pt x="13410" y="4291"/>
                      <a:pt x="13424" y="4285"/>
                      <a:pt x="13435" y="4274"/>
                    </a:cubicBezTo>
                    <a:cubicBezTo>
                      <a:pt x="13446" y="4252"/>
                      <a:pt x="13446" y="4230"/>
                      <a:pt x="13423" y="4207"/>
                    </a:cubicBezTo>
                    <a:cubicBezTo>
                      <a:pt x="13201" y="4007"/>
                      <a:pt x="12967" y="3829"/>
                      <a:pt x="12733" y="3651"/>
                    </a:cubicBezTo>
                    <a:cubicBezTo>
                      <a:pt x="12488" y="3473"/>
                      <a:pt x="12243" y="3305"/>
                      <a:pt x="11988" y="3150"/>
                    </a:cubicBezTo>
                    <a:cubicBezTo>
                      <a:pt x="11865" y="3072"/>
                      <a:pt x="11731" y="2994"/>
                      <a:pt x="11609" y="2916"/>
                    </a:cubicBezTo>
                    <a:cubicBezTo>
                      <a:pt x="11476" y="2849"/>
                      <a:pt x="11353" y="2771"/>
                      <a:pt x="11219" y="2704"/>
                    </a:cubicBezTo>
                    <a:lnTo>
                      <a:pt x="11019" y="2593"/>
                    </a:lnTo>
                    <a:lnTo>
                      <a:pt x="10819" y="2504"/>
                    </a:lnTo>
                    <a:cubicBezTo>
                      <a:pt x="10685" y="2437"/>
                      <a:pt x="10551" y="2370"/>
                      <a:pt x="10418" y="2315"/>
                    </a:cubicBezTo>
                    <a:cubicBezTo>
                      <a:pt x="9861" y="2081"/>
                      <a:pt x="9294" y="1892"/>
                      <a:pt x="8726" y="1759"/>
                    </a:cubicBezTo>
                    <a:cubicBezTo>
                      <a:pt x="8147" y="1613"/>
                      <a:pt x="7558" y="1502"/>
                      <a:pt x="6979" y="1402"/>
                    </a:cubicBezTo>
                    <a:cubicBezTo>
                      <a:pt x="5799" y="1213"/>
                      <a:pt x="4630" y="1057"/>
                      <a:pt x="3461" y="834"/>
                    </a:cubicBezTo>
                    <a:cubicBezTo>
                      <a:pt x="2293" y="623"/>
                      <a:pt x="1136" y="35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7"/>
              <p:cNvSpPr/>
              <p:nvPr/>
            </p:nvSpPr>
            <p:spPr>
              <a:xfrm>
                <a:off x="4194025" y="2951875"/>
                <a:ext cx="342300" cy="94700"/>
              </a:xfrm>
              <a:custGeom>
                <a:avLst/>
                <a:gdLst/>
                <a:ahLst/>
                <a:cxnLst/>
                <a:rect l="l" t="t" r="r" b="b"/>
                <a:pathLst>
                  <a:path w="13692" h="3788" extrusionOk="0">
                    <a:moveTo>
                      <a:pt x="0" y="1"/>
                    </a:moveTo>
                    <a:lnTo>
                      <a:pt x="0" y="1"/>
                    </a:lnTo>
                    <a:cubicBezTo>
                      <a:pt x="1170" y="246"/>
                      <a:pt x="2349" y="446"/>
                      <a:pt x="3529" y="613"/>
                    </a:cubicBezTo>
                    <a:cubicBezTo>
                      <a:pt x="4709" y="791"/>
                      <a:pt x="5900" y="936"/>
                      <a:pt x="7069" y="1136"/>
                    </a:cubicBezTo>
                    <a:cubicBezTo>
                      <a:pt x="7659" y="1225"/>
                      <a:pt x="8249" y="1336"/>
                      <a:pt x="8828" y="1470"/>
                    </a:cubicBezTo>
                    <a:cubicBezTo>
                      <a:pt x="9407" y="1615"/>
                      <a:pt x="9974" y="1782"/>
                      <a:pt x="10530" y="1994"/>
                    </a:cubicBezTo>
                    <a:cubicBezTo>
                      <a:pt x="10675" y="2049"/>
                      <a:pt x="10809" y="2105"/>
                      <a:pt x="10943" y="2172"/>
                    </a:cubicBezTo>
                    <a:cubicBezTo>
                      <a:pt x="11020" y="2194"/>
                      <a:pt x="11087" y="2227"/>
                      <a:pt x="11154" y="2261"/>
                    </a:cubicBezTo>
                    <a:lnTo>
                      <a:pt x="11354" y="2350"/>
                    </a:lnTo>
                    <a:lnTo>
                      <a:pt x="11455" y="2405"/>
                    </a:lnTo>
                    <a:lnTo>
                      <a:pt x="11554" y="2450"/>
                    </a:lnTo>
                    <a:lnTo>
                      <a:pt x="11755" y="2550"/>
                    </a:lnTo>
                    <a:cubicBezTo>
                      <a:pt x="11878" y="2628"/>
                      <a:pt x="12011" y="2694"/>
                      <a:pt x="12145" y="2773"/>
                    </a:cubicBezTo>
                    <a:cubicBezTo>
                      <a:pt x="12400" y="2917"/>
                      <a:pt x="12657" y="3073"/>
                      <a:pt x="12902" y="3240"/>
                    </a:cubicBezTo>
                    <a:cubicBezTo>
                      <a:pt x="13147" y="3407"/>
                      <a:pt x="13391" y="3585"/>
                      <a:pt x="13614" y="3775"/>
                    </a:cubicBezTo>
                    <a:cubicBezTo>
                      <a:pt x="13623" y="3784"/>
                      <a:pt x="13633" y="3787"/>
                      <a:pt x="13642" y="3787"/>
                    </a:cubicBezTo>
                    <a:cubicBezTo>
                      <a:pt x="13655" y="3787"/>
                      <a:pt x="13668" y="3781"/>
                      <a:pt x="13681" y="3775"/>
                    </a:cubicBezTo>
                    <a:cubicBezTo>
                      <a:pt x="13692" y="3752"/>
                      <a:pt x="13692" y="3718"/>
                      <a:pt x="13669" y="3708"/>
                    </a:cubicBezTo>
                    <a:cubicBezTo>
                      <a:pt x="13436" y="3518"/>
                      <a:pt x="13191" y="3340"/>
                      <a:pt x="12946" y="3173"/>
                    </a:cubicBezTo>
                    <a:cubicBezTo>
                      <a:pt x="12701" y="3006"/>
                      <a:pt x="12445" y="2850"/>
                      <a:pt x="12178" y="2694"/>
                    </a:cubicBezTo>
                    <a:cubicBezTo>
                      <a:pt x="12056" y="2628"/>
                      <a:pt x="11922" y="2561"/>
                      <a:pt x="11789" y="2483"/>
                    </a:cubicBezTo>
                    <a:lnTo>
                      <a:pt x="11588" y="2383"/>
                    </a:lnTo>
                    <a:lnTo>
                      <a:pt x="11488" y="2338"/>
                    </a:lnTo>
                    <a:lnTo>
                      <a:pt x="11388" y="2283"/>
                    </a:lnTo>
                    <a:lnTo>
                      <a:pt x="11188" y="2194"/>
                    </a:lnTo>
                    <a:cubicBezTo>
                      <a:pt x="11109" y="2160"/>
                      <a:pt x="11042" y="2127"/>
                      <a:pt x="10976" y="2105"/>
                    </a:cubicBezTo>
                    <a:cubicBezTo>
                      <a:pt x="10842" y="2038"/>
                      <a:pt x="10698" y="1994"/>
                      <a:pt x="10564" y="1937"/>
                    </a:cubicBezTo>
                    <a:cubicBezTo>
                      <a:pt x="9996" y="1726"/>
                      <a:pt x="9429" y="1559"/>
                      <a:pt x="8838" y="1415"/>
                    </a:cubicBezTo>
                    <a:cubicBezTo>
                      <a:pt x="8260" y="1281"/>
                      <a:pt x="7670" y="1181"/>
                      <a:pt x="7080" y="1081"/>
                    </a:cubicBezTo>
                    <a:cubicBezTo>
                      <a:pt x="5900" y="903"/>
                      <a:pt x="4709" y="758"/>
                      <a:pt x="3529" y="591"/>
                    </a:cubicBezTo>
                    <a:cubicBezTo>
                      <a:pt x="2349" y="424"/>
                      <a:pt x="1170" y="23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7"/>
              <p:cNvSpPr/>
              <p:nvPr/>
            </p:nvSpPr>
            <p:spPr>
              <a:xfrm>
                <a:off x="4190975" y="2959675"/>
                <a:ext cx="345350" cy="88275"/>
              </a:xfrm>
              <a:custGeom>
                <a:avLst/>
                <a:gdLst/>
                <a:ahLst/>
                <a:cxnLst/>
                <a:rect l="l" t="t" r="r" b="b"/>
                <a:pathLst>
                  <a:path w="13814" h="3531" extrusionOk="0">
                    <a:moveTo>
                      <a:pt x="0" y="0"/>
                    </a:moveTo>
                    <a:lnTo>
                      <a:pt x="0" y="0"/>
                    </a:lnTo>
                    <a:cubicBezTo>
                      <a:pt x="1169" y="245"/>
                      <a:pt x="2360" y="435"/>
                      <a:pt x="3540" y="591"/>
                    </a:cubicBezTo>
                    <a:cubicBezTo>
                      <a:pt x="4731" y="747"/>
                      <a:pt x="5922" y="869"/>
                      <a:pt x="7113" y="1024"/>
                    </a:cubicBezTo>
                    <a:cubicBezTo>
                      <a:pt x="7703" y="1113"/>
                      <a:pt x="8293" y="1203"/>
                      <a:pt x="8883" y="1325"/>
                    </a:cubicBezTo>
                    <a:cubicBezTo>
                      <a:pt x="9472" y="1447"/>
                      <a:pt x="10041" y="1603"/>
                      <a:pt x="10608" y="1804"/>
                    </a:cubicBezTo>
                    <a:cubicBezTo>
                      <a:pt x="10753" y="1860"/>
                      <a:pt x="10887" y="1904"/>
                      <a:pt x="11031" y="1959"/>
                    </a:cubicBezTo>
                    <a:cubicBezTo>
                      <a:pt x="11098" y="1993"/>
                      <a:pt x="11164" y="2016"/>
                      <a:pt x="11231" y="2048"/>
                    </a:cubicBezTo>
                    <a:lnTo>
                      <a:pt x="11443" y="2138"/>
                    </a:lnTo>
                    <a:lnTo>
                      <a:pt x="11643" y="2238"/>
                    </a:lnTo>
                    <a:lnTo>
                      <a:pt x="11844" y="2327"/>
                    </a:lnTo>
                    <a:cubicBezTo>
                      <a:pt x="11977" y="2405"/>
                      <a:pt x="12111" y="2471"/>
                      <a:pt x="12245" y="2538"/>
                    </a:cubicBezTo>
                    <a:cubicBezTo>
                      <a:pt x="12500" y="2683"/>
                      <a:pt x="12757" y="2839"/>
                      <a:pt x="13012" y="2995"/>
                    </a:cubicBezTo>
                    <a:cubicBezTo>
                      <a:pt x="13257" y="3162"/>
                      <a:pt x="13502" y="3329"/>
                      <a:pt x="13736" y="3518"/>
                    </a:cubicBezTo>
                    <a:cubicBezTo>
                      <a:pt x="13746" y="3527"/>
                      <a:pt x="13755" y="3531"/>
                      <a:pt x="13765" y="3531"/>
                    </a:cubicBezTo>
                    <a:cubicBezTo>
                      <a:pt x="13777" y="3531"/>
                      <a:pt x="13790" y="3524"/>
                      <a:pt x="13803" y="3518"/>
                    </a:cubicBezTo>
                    <a:cubicBezTo>
                      <a:pt x="13814" y="3496"/>
                      <a:pt x="13814" y="3463"/>
                      <a:pt x="13791" y="3451"/>
                    </a:cubicBezTo>
                    <a:cubicBezTo>
                      <a:pt x="13558" y="3262"/>
                      <a:pt x="13313" y="3084"/>
                      <a:pt x="13057" y="2928"/>
                    </a:cubicBezTo>
                    <a:cubicBezTo>
                      <a:pt x="12801" y="2761"/>
                      <a:pt x="12545" y="2617"/>
                      <a:pt x="12277" y="2471"/>
                    </a:cubicBezTo>
                    <a:cubicBezTo>
                      <a:pt x="12144" y="2394"/>
                      <a:pt x="12010" y="2327"/>
                      <a:pt x="11877" y="2260"/>
                    </a:cubicBezTo>
                    <a:lnTo>
                      <a:pt x="11676" y="2171"/>
                    </a:lnTo>
                    <a:cubicBezTo>
                      <a:pt x="11610" y="2138"/>
                      <a:pt x="11543" y="2105"/>
                      <a:pt x="11465" y="2071"/>
                    </a:cubicBezTo>
                    <a:lnTo>
                      <a:pt x="11265" y="1982"/>
                    </a:lnTo>
                    <a:cubicBezTo>
                      <a:pt x="11198" y="1949"/>
                      <a:pt x="11120" y="1926"/>
                      <a:pt x="11053" y="1893"/>
                    </a:cubicBezTo>
                    <a:cubicBezTo>
                      <a:pt x="10919" y="1837"/>
                      <a:pt x="10775" y="1793"/>
                      <a:pt x="10630" y="1737"/>
                    </a:cubicBezTo>
                    <a:cubicBezTo>
                      <a:pt x="10063" y="1548"/>
                      <a:pt x="9484" y="1392"/>
                      <a:pt x="8894" y="1269"/>
                    </a:cubicBezTo>
                    <a:cubicBezTo>
                      <a:pt x="8304" y="1147"/>
                      <a:pt x="7714" y="1058"/>
                      <a:pt x="7113" y="980"/>
                    </a:cubicBezTo>
                    <a:cubicBezTo>
                      <a:pt x="5933" y="836"/>
                      <a:pt x="4731" y="713"/>
                      <a:pt x="3551" y="568"/>
                    </a:cubicBezTo>
                    <a:cubicBezTo>
                      <a:pt x="2360" y="413"/>
                      <a:pt x="1169" y="23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7"/>
              <p:cNvSpPr/>
              <p:nvPr/>
            </p:nvSpPr>
            <p:spPr>
              <a:xfrm>
                <a:off x="4188200" y="2968575"/>
                <a:ext cx="348125" cy="80750"/>
              </a:xfrm>
              <a:custGeom>
                <a:avLst/>
                <a:gdLst/>
                <a:ahLst/>
                <a:cxnLst/>
                <a:rect l="l" t="t" r="r" b="b"/>
                <a:pathLst>
                  <a:path w="13925" h="3230" extrusionOk="0">
                    <a:moveTo>
                      <a:pt x="0" y="1"/>
                    </a:moveTo>
                    <a:lnTo>
                      <a:pt x="0" y="1"/>
                    </a:lnTo>
                    <a:cubicBezTo>
                      <a:pt x="1180" y="245"/>
                      <a:pt x="2371" y="424"/>
                      <a:pt x="3562" y="557"/>
                    </a:cubicBezTo>
                    <a:cubicBezTo>
                      <a:pt x="4163" y="624"/>
                      <a:pt x="4764" y="680"/>
                      <a:pt x="5354" y="735"/>
                    </a:cubicBezTo>
                    <a:cubicBezTo>
                      <a:pt x="5955" y="791"/>
                      <a:pt x="6556" y="836"/>
                      <a:pt x="7146" y="903"/>
                    </a:cubicBezTo>
                    <a:cubicBezTo>
                      <a:pt x="7747" y="958"/>
                      <a:pt x="8348" y="1036"/>
                      <a:pt x="8938" y="1136"/>
                    </a:cubicBezTo>
                    <a:cubicBezTo>
                      <a:pt x="9528" y="1237"/>
                      <a:pt x="10107" y="1381"/>
                      <a:pt x="10674" y="1570"/>
                    </a:cubicBezTo>
                    <a:cubicBezTo>
                      <a:pt x="11242" y="1759"/>
                      <a:pt x="11799" y="1993"/>
                      <a:pt x="12333" y="2271"/>
                    </a:cubicBezTo>
                    <a:cubicBezTo>
                      <a:pt x="12589" y="2405"/>
                      <a:pt x="12856" y="2550"/>
                      <a:pt x="13112" y="2717"/>
                    </a:cubicBezTo>
                    <a:cubicBezTo>
                      <a:pt x="13357" y="2872"/>
                      <a:pt x="13613" y="3040"/>
                      <a:pt x="13847" y="3218"/>
                    </a:cubicBezTo>
                    <a:cubicBezTo>
                      <a:pt x="13856" y="3226"/>
                      <a:pt x="13864" y="3230"/>
                      <a:pt x="13872" y="3230"/>
                    </a:cubicBezTo>
                    <a:cubicBezTo>
                      <a:pt x="13886" y="3230"/>
                      <a:pt x="13900" y="3220"/>
                      <a:pt x="13914" y="3206"/>
                    </a:cubicBezTo>
                    <a:cubicBezTo>
                      <a:pt x="13925" y="3196"/>
                      <a:pt x="13925" y="3162"/>
                      <a:pt x="13902" y="3151"/>
                    </a:cubicBezTo>
                    <a:cubicBezTo>
                      <a:pt x="13657" y="2961"/>
                      <a:pt x="13413" y="2795"/>
                      <a:pt x="13157" y="2639"/>
                    </a:cubicBezTo>
                    <a:cubicBezTo>
                      <a:pt x="12901" y="2483"/>
                      <a:pt x="12633" y="2338"/>
                      <a:pt x="12366" y="2194"/>
                    </a:cubicBezTo>
                    <a:cubicBezTo>
                      <a:pt x="11832" y="1915"/>
                      <a:pt x="11275" y="1692"/>
                      <a:pt x="10697" y="1504"/>
                    </a:cubicBezTo>
                    <a:cubicBezTo>
                      <a:pt x="10129" y="1314"/>
                      <a:pt x="9539" y="1180"/>
                      <a:pt x="8949" y="1081"/>
                    </a:cubicBezTo>
                    <a:cubicBezTo>
                      <a:pt x="8348" y="980"/>
                      <a:pt x="7758" y="913"/>
                      <a:pt x="7157" y="847"/>
                    </a:cubicBezTo>
                    <a:cubicBezTo>
                      <a:pt x="6556" y="791"/>
                      <a:pt x="5955" y="747"/>
                      <a:pt x="5365" y="702"/>
                    </a:cubicBezTo>
                    <a:cubicBezTo>
                      <a:pt x="4764" y="646"/>
                      <a:pt x="4163" y="602"/>
                      <a:pt x="3562" y="535"/>
                    </a:cubicBezTo>
                    <a:cubicBezTo>
                      <a:pt x="2371" y="413"/>
                      <a:pt x="1180" y="23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7"/>
              <p:cNvSpPr/>
              <p:nvPr/>
            </p:nvSpPr>
            <p:spPr>
              <a:xfrm>
                <a:off x="4181500" y="2986950"/>
                <a:ext cx="354825" cy="63775"/>
              </a:xfrm>
              <a:custGeom>
                <a:avLst/>
                <a:gdLst/>
                <a:ahLst/>
                <a:cxnLst/>
                <a:rect l="l" t="t" r="r" b="b"/>
                <a:pathLst>
                  <a:path w="14193" h="2551" extrusionOk="0">
                    <a:moveTo>
                      <a:pt x="1" y="0"/>
                    </a:moveTo>
                    <a:cubicBezTo>
                      <a:pt x="1169" y="323"/>
                      <a:pt x="2371" y="524"/>
                      <a:pt x="3585" y="613"/>
                    </a:cubicBezTo>
                    <a:cubicBezTo>
                      <a:pt x="4186" y="657"/>
                      <a:pt x="4787" y="680"/>
                      <a:pt x="5399" y="690"/>
                    </a:cubicBezTo>
                    <a:cubicBezTo>
                      <a:pt x="5700" y="696"/>
                      <a:pt x="6003" y="696"/>
                      <a:pt x="6306" y="696"/>
                    </a:cubicBezTo>
                    <a:cubicBezTo>
                      <a:pt x="6610" y="696"/>
                      <a:pt x="6913" y="696"/>
                      <a:pt x="7214" y="702"/>
                    </a:cubicBezTo>
                    <a:cubicBezTo>
                      <a:pt x="7526" y="702"/>
                      <a:pt x="7826" y="702"/>
                      <a:pt x="8127" y="713"/>
                    </a:cubicBezTo>
                    <a:cubicBezTo>
                      <a:pt x="8427" y="724"/>
                      <a:pt x="8728" y="735"/>
                      <a:pt x="9028" y="757"/>
                    </a:cubicBezTo>
                    <a:cubicBezTo>
                      <a:pt x="9640" y="813"/>
                      <a:pt x="10241" y="902"/>
                      <a:pt x="10820" y="1069"/>
                    </a:cubicBezTo>
                    <a:cubicBezTo>
                      <a:pt x="11399" y="1236"/>
                      <a:pt x="11966" y="1447"/>
                      <a:pt x="12523" y="1692"/>
                    </a:cubicBezTo>
                    <a:cubicBezTo>
                      <a:pt x="12790" y="1815"/>
                      <a:pt x="13069" y="1949"/>
                      <a:pt x="13336" y="2082"/>
                    </a:cubicBezTo>
                    <a:cubicBezTo>
                      <a:pt x="13603" y="2226"/>
                      <a:pt x="13870" y="2372"/>
                      <a:pt x="14115" y="2538"/>
                    </a:cubicBezTo>
                    <a:cubicBezTo>
                      <a:pt x="14124" y="2547"/>
                      <a:pt x="14134" y="2550"/>
                      <a:pt x="14144" y="2550"/>
                    </a:cubicBezTo>
                    <a:cubicBezTo>
                      <a:pt x="14160" y="2550"/>
                      <a:pt x="14175" y="2541"/>
                      <a:pt x="14182" y="2527"/>
                    </a:cubicBezTo>
                    <a:cubicBezTo>
                      <a:pt x="14193" y="2505"/>
                      <a:pt x="14193" y="2483"/>
                      <a:pt x="14170" y="2461"/>
                    </a:cubicBezTo>
                    <a:cubicBezTo>
                      <a:pt x="13915" y="2293"/>
                      <a:pt x="13648" y="2149"/>
                      <a:pt x="13380" y="2015"/>
                    </a:cubicBezTo>
                    <a:cubicBezTo>
                      <a:pt x="13102" y="1870"/>
                      <a:pt x="12835" y="1737"/>
                      <a:pt x="12557" y="1615"/>
                    </a:cubicBezTo>
                    <a:cubicBezTo>
                      <a:pt x="11989" y="1380"/>
                      <a:pt x="11421" y="1169"/>
                      <a:pt x="10831" y="1002"/>
                    </a:cubicBezTo>
                    <a:cubicBezTo>
                      <a:pt x="10252" y="835"/>
                      <a:pt x="9640" y="746"/>
                      <a:pt x="9039" y="702"/>
                    </a:cubicBezTo>
                    <a:cubicBezTo>
                      <a:pt x="8738" y="680"/>
                      <a:pt x="8427" y="668"/>
                      <a:pt x="8127" y="657"/>
                    </a:cubicBezTo>
                    <a:cubicBezTo>
                      <a:pt x="7826" y="657"/>
                      <a:pt x="7526" y="646"/>
                      <a:pt x="7214" y="646"/>
                    </a:cubicBezTo>
                    <a:cubicBezTo>
                      <a:pt x="6613" y="646"/>
                      <a:pt x="6000" y="657"/>
                      <a:pt x="5399" y="657"/>
                    </a:cubicBezTo>
                    <a:cubicBezTo>
                      <a:pt x="4798" y="646"/>
                      <a:pt x="4186" y="635"/>
                      <a:pt x="3585" y="591"/>
                    </a:cubicBezTo>
                    <a:cubicBezTo>
                      <a:pt x="2371" y="502"/>
                      <a:pt x="1169" y="31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7"/>
              <p:cNvSpPr/>
              <p:nvPr/>
            </p:nvSpPr>
            <p:spPr>
              <a:xfrm>
                <a:off x="4170650" y="3014500"/>
                <a:ext cx="365675" cy="38975"/>
              </a:xfrm>
              <a:custGeom>
                <a:avLst/>
                <a:gdLst/>
                <a:ahLst/>
                <a:cxnLst/>
                <a:rect l="l" t="t" r="r" b="b"/>
                <a:pathLst>
                  <a:path w="14627" h="1559" extrusionOk="0">
                    <a:moveTo>
                      <a:pt x="0" y="1"/>
                    </a:moveTo>
                    <a:cubicBezTo>
                      <a:pt x="1214" y="256"/>
                      <a:pt x="2449" y="368"/>
                      <a:pt x="3674" y="379"/>
                    </a:cubicBezTo>
                    <a:cubicBezTo>
                      <a:pt x="3781" y="381"/>
                      <a:pt x="3888" y="382"/>
                      <a:pt x="3995" y="382"/>
                    </a:cubicBezTo>
                    <a:cubicBezTo>
                      <a:pt x="4508" y="382"/>
                      <a:pt x="5017" y="362"/>
                      <a:pt x="5533" y="335"/>
                    </a:cubicBezTo>
                    <a:cubicBezTo>
                      <a:pt x="6145" y="301"/>
                      <a:pt x="6757" y="256"/>
                      <a:pt x="7381" y="223"/>
                    </a:cubicBezTo>
                    <a:cubicBezTo>
                      <a:pt x="7681" y="212"/>
                      <a:pt x="7992" y="189"/>
                      <a:pt x="8304" y="189"/>
                    </a:cubicBezTo>
                    <a:cubicBezTo>
                      <a:pt x="8516" y="182"/>
                      <a:pt x="8734" y="174"/>
                      <a:pt x="8953" y="174"/>
                    </a:cubicBezTo>
                    <a:cubicBezTo>
                      <a:pt x="9044" y="174"/>
                      <a:pt x="9136" y="175"/>
                      <a:pt x="9228" y="179"/>
                    </a:cubicBezTo>
                    <a:cubicBezTo>
                      <a:pt x="9384" y="179"/>
                      <a:pt x="9529" y="189"/>
                      <a:pt x="9684" y="201"/>
                    </a:cubicBezTo>
                    <a:cubicBezTo>
                      <a:pt x="9840" y="212"/>
                      <a:pt x="9996" y="223"/>
                      <a:pt x="10141" y="246"/>
                    </a:cubicBezTo>
                    <a:cubicBezTo>
                      <a:pt x="10453" y="278"/>
                      <a:pt x="10753" y="323"/>
                      <a:pt x="11054" y="390"/>
                    </a:cubicBezTo>
                    <a:cubicBezTo>
                      <a:pt x="11655" y="535"/>
                      <a:pt x="12245" y="713"/>
                      <a:pt x="12835" y="902"/>
                    </a:cubicBezTo>
                    <a:cubicBezTo>
                      <a:pt x="13414" y="1091"/>
                      <a:pt x="13993" y="1303"/>
                      <a:pt x="14560" y="1547"/>
                    </a:cubicBezTo>
                    <a:lnTo>
                      <a:pt x="14560" y="1559"/>
                    </a:lnTo>
                    <a:cubicBezTo>
                      <a:pt x="14582" y="1559"/>
                      <a:pt x="14604" y="1547"/>
                      <a:pt x="14616" y="1525"/>
                    </a:cubicBezTo>
                    <a:cubicBezTo>
                      <a:pt x="14627" y="1503"/>
                      <a:pt x="14616" y="1481"/>
                      <a:pt x="14594" y="1470"/>
                    </a:cubicBezTo>
                    <a:cubicBezTo>
                      <a:pt x="14025" y="1225"/>
                      <a:pt x="13447" y="1013"/>
                      <a:pt x="12857" y="824"/>
                    </a:cubicBezTo>
                    <a:cubicBezTo>
                      <a:pt x="12267" y="635"/>
                      <a:pt x="11677" y="468"/>
                      <a:pt x="11065" y="323"/>
                    </a:cubicBezTo>
                    <a:cubicBezTo>
                      <a:pt x="10765" y="256"/>
                      <a:pt x="10464" y="212"/>
                      <a:pt x="10152" y="179"/>
                    </a:cubicBezTo>
                    <a:cubicBezTo>
                      <a:pt x="9996" y="156"/>
                      <a:pt x="9840" y="156"/>
                      <a:pt x="9696" y="145"/>
                    </a:cubicBezTo>
                    <a:cubicBezTo>
                      <a:pt x="9540" y="134"/>
                      <a:pt x="9384" y="123"/>
                      <a:pt x="9228" y="123"/>
                    </a:cubicBezTo>
                    <a:cubicBezTo>
                      <a:pt x="8917" y="123"/>
                      <a:pt x="8605" y="123"/>
                      <a:pt x="8304" y="134"/>
                    </a:cubicBezTo>
                    <a:cubicBezTo>
                      <a:pt x="7992" y="145"/>
                      <a:pt x="7681" y="156"/>
                      <a:pt x="7381" y="179"/>
                    </a:cubicBezTo>
                    <a:cubicBezTo>
                      <a:pt x="6757" y="223"/>
                      <a:pt x="6145" y="268"/>
                      <a:pt x="5533" y="301"/>
                    </a:cubicBezTo>
                    <a:cubicBezTo>
                      <a:pt x="4910" y="335"/>
                      <a:pt x="4297" y="357"/>
                      <a:pt x="3674" y="357"/>
                    </a:cubicBezTo>
                    <a:cubicBezTo>
                      <a:pt x="2449" y="357"/>
                      <a:pt x="1214" y="246"/>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7"/>
              <p:cNvSpPr/>
              <p:nvPr/>
            </p:nvSpPr>
            <p:spPr>
              <a:xfrm>
                <a:off x="4167600" y="3021600"/>
                <a:ext cx="368725" cy="33275"/>
              </a:xfrm>
              <a:custGeom>
                <a:avLst/>
                <a:gdLst/>
                <a:ahLst/>
                <a:cxnLst/>
                <a:rect l="l" t="t" r="r" b="b"/>
                <a:pathLst>
                  <a:path w="14749" h="1331" extrusionOk="0">
                    <a:moveTo>
                      <a:pt x="9439" y="1"/>
                    </a:moveTo>
                    <a:cubicBezTo>
                      <a:pt x="9388" y="1"/>
                      <a:pt x="9336" y="2"/>
                      <a:pt x="9284" y="6"/>
                    </a:cubicBezTo>
                    <a:cubicBezTo>
                      <a:pt x="8972" y="6"/>
                      <a:pt x="8660" y="17"/>
                      <a:pt x="8349" y="39"/>
                    </a:cubicBezTo>
                    <a:cubicBezTo>
                      <a:pt x="8037" y="51"/>
                      <a:pt x="7725" y="84"/>
                      <a:pt x="7424" y="106"/>
                    </a:cubicBezTo>
                    <a:cubicBezTo>
                      <a:pt x="6801" y="162"/>
                      <a:pt x="6178" y="217"/>
                      <a:pt x="5566" y="273"/>
                    </a:cubicBezTo>
                    <a:cubicBezTo>
                      <a:pt x="4943" y="318"/>
                      <a:pt x="4330" y="351"/>
                      <a:pt x="3707" y="362"/>
                    </a:cubicBezTo>
                    <a:cubicBezTo>
                      <a:pt x="3647" y="363"/>
                      <a:pt x="3587" y="363"/>
                      <a:pt x="3527" y="363"/>
                    </a:cubicBezTo>
                    <a:cubicBezTo>
                      <a:pt x="2340" y="363"/>
                      <a:pt x="1155" y="261"/>
                      <a:pt x="0" y="28"/>
                    </a:cubicBezTo>
                    <a:lnTo>
                      <a:pt x="0" y="28"/>
                    </a:lnTo>
                    <a:cubicBezTo>
                      <a:pt x="1213" y="284"/>
                      <a:pt x="2460" y="384"/>
                      <a:pt x="3707" y="384"/>
                    </a:cubicBezTo>
                    <a:cubicBezTo>
                      <a:pt x="4330" y="373"/>
                      <a:pt x="4943" y="351"/>
                      <a:pt x="5566" y="306"/>
                    </a:cubicBezTo>
                    <a:cubicBezTo>
                      <a:pt x="6189" y="262"/>
                      <a:pt x="6801" y="206"/>
                      <a:pt x="7424" y="150"/>
                    </a:cubicBezTo>
                    <a:cubicBezTo>
                      <a:pt x="7736" y="128"/>
                      <a:pt x="8048" y="106"/>
                      <a:pt x="8349" y="84"/>
                    </a:cubicBezTo>
                    <a:cubicBezTo>
                      <a:pt x="8660" y="73"/>
                      <a:pt x="8972" y="61"/>
                      <a:pt x="9284" y="61"/>
                    </a:cubicBezTo>
                    <a:cubicBezTo>
                      <a:pt x="9439" y="61"/>
                      <a:pt x="9595" y="61"/>
                      <a:pt x="9751" y="73"/>
                    </a:cubicBezTo>
                    <a:cubicBezTo>
                      <a:pt x="9907" y="73"/>
                      <a:pt x="10063" y="84"/>
                      <a:pt x="10207" y="95"/>
                    </a:cubicBezTo>
                    <a:cubicBezTo>
                      <a:pt x="10519" y="128"/>
                      <a:pt x="10830" y="162"/>
                      <a:pt x="11131" y="229"/>
                    </a:cubicBezTo>
                    <a:cubicBezTo>
                      <a:pt x="11732" y="362"/>
                      <a:pt x="12334" y="518"/>
                      <a:pt x="12935" y="696"/>
                    </a:cubicBezTo>
                    <a:cubicBezTo>
                      <a:pt x="13524" y="885"/>
                      <a:pt x="14115" y="1085"/>
                      <a:pt x="14682" y="1320"/>
                    </a:cubicBezTo>
                    <a:lnTo>
                      <a:pt x="14682" y="1330"/>
                    </a:lnTo>
                    <a:cubicBezTo>
                      <a:pt x="14704" y="1330"/>
                      <a:pt x="14726" y="1320"/>
                      <a:pt x="14738" y="1297"/>
                    </a:cubicBezTo>
                    <a:cubicBezTo>
                      <a:pt x="14749" y="1275"/>
                      <a:pt x="14738" y="1253"/>
                      <a:pt x="14716" y="1241"/>
                    </a:cubicBezTo>
                    <a:cubicBezTo>
                      <a:pt x="14137" y="1008"/>
                      <a:pt x="13546" y="807"/>
                      <a:pt x="12957" y="629"/>
                    </a:cubicBezTo>
                    <a:cubicBezTo>
                      <a:pt x="12356" y="451"/>
                      <a:pt x="11755" y="284"/>
                      <a:pt x="11142" y="162"/>
                    </a:cubicBezTo>
                    <a:cubicBezTo>
                      <a:pt x="10842" y="95"/>
                      <a:pt x="10530" y="61"/>
                      <a:pt x="10219" y="39"/>
                    </a:cubicBezTo>
                    <a:cubicBezTo>
                      <a:pt x="10063" y="17"/>
                      <a:pt x="9907" y="17"/>
                      <a:pt x="9751" y="6"/>
                    </a:cubicBezTo>
                    <a:cubicBezTo>
                      <a:pt x="9647" y="6"/>
                      <a:pt x="9543" y="1"/>
                      <a:pt x="94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7"/>
              <p:cNvSpPr/>
              <p:nvPr/>
            </p:nvSpPr>
            <p:spPr>
              <a:xfrm>
                <a:off x="4164525" y="3025625"/>
                <a:ext cx="371800" cy="30475"/>
              </a:xfrm>
              <a:custGeom>
                <a:avLst/>
                <a:gdLst/>
                <a:ahLst/>
                <a:cxnLst/>
                <a:rect l="l" t="t" r="r" b="b"/>
                <a:pathLst>
                  <a:path w="14872" h="1219" extrusionOk="0">
                    <a:moveTo>
                      <a:pt x="9340" y="1"/>
                    </a:moveTo>
                    <a:cubicBezTo>
                      <a:pt x="9028" y="12"/>
                      <a:pt x="8717" y="34"/>
                      <a:pt x="8405" y="56"/>
                    </a:cubicBezTo>
                    <a:lnTo>
                      <a:pt x="7470" y="157"/>
                    </a:lnTo>
                    <a:cubicBezTo>
                      <a:pt x="6847" y="223"/>
                      <a:pt x="6223" y="301"/>
                      <a:pt x="5600" y="357"/>
                    </a:cubicBezTo>
                    <a:cubicBezTo>
                      <a:pt x="4976" y="424"/>
                      <a:pt x="4353" y="468"/>
                      <a:pt x="3730" y="479"/>
                    </a:cubicBezTo>
                    <a:cubicBezTo>
                      <a:pt x="3561" y="484"/>
                      <a:pt x="3392" y="486"/>
                      <a:pt x="3224" y="486"/>
                    </a:cubicBezTo>
                    <a:cubicBezTo>
                      <a:pt x="2143" y="486"/>
                      <a:pt x="1059" y="391"/>
                      <a:pt x="0" y="179"/>
                    </a:cubicBezTo>
                    <a:lnTo>
                      <a:pt x="0" y="179"/>
                    </a:lnTo>
                    <a:cubicBezTo>
                      <a:pt x="1072" y="403"/>
                      <a:pt x="2170" y="508"/>
                      <a:pt x="3263" y="508"/>
                    </a:cubicBezTo>
                    <a:cubicBezTo>
                      <a:pt x="3419" y="508"/>
                      <a:pt x="3574" y="506"/>
                      <a:pt x="3730" y="501"/>
                    </a:cubicBezTo>
                    <a:cubicBezTo>
                      <a:pt x="4353" y="491"/>
                      <a:pt x="4987" y="457"/>
                      <a:pt x="5611" y="390"/>
                    </a:cubicBezTo>
                    <a:cubicBezTo>
                      <a:pt x="6234" y="335"/>
                      <a:pt x="6847" y="268"/>
                      <a:pt x="7470" y="201"/>
                    </a:cubicBezTo>
                    <a:cubicBezTo>
                      <a:pt x="7782" y="167"/>
                      <a:pt x="8093" y="134"/>
                      <a:pt x="8405" y="112"/>
                    </a:cubicBezTo>
                    <a:cubicBezTo>
                      <a:pt x="8717" y="90"/>
                      <a:pt x="9028" y="68"/>
                      <a:pt x="9340" y="68"/>
                    </a:cubicBezTo>
                    <a:cubicBezTo>
                      <a:pt x="9470" y="63"/>
                      <a:pt x="9601" y="60"/>
                      <a:pt x="9732" y="60"/>
                    </a:cubicBezTo>
                    <a:cubicBezTo>
                      <a:pt x="9913" y="60"/>
                      <a:pt x="10094" y="65"/>
                      <a:pt x="10275" y="78"/>
                    </a:cubicBezTo>
                    <a:cubicBezTo>
                      <a:pt x="10587" y="101"/>
                      <a:pt x="10898" y="134"/>
                      <a:pt x="11210" y="190"/>
                    </a:cubicBezTo>
                    <a:cubicBezTo>
                      <a:pt x="11822" y="313"/>
                      <a:pt x="12423" y="457"/>
                      <a:pt x="13024" y="624"/>
                    </a:cubicBezTo>
                    <a:cubicBezTo>
                      <a:pt x="13625" y="802"/>
                      <a:pt x="14226" y="991"/>
                      <a:pt x="14805" y="1214"/>
                    </a:cubicBezTo>
                    <a:cubicBezTo>
                      <a:pt x="14811" y="1217"/>
                      <a:pt x="14818" y="1218"/>
                      <a:pt x="14824" y="1218"/>
                    </a:cubicBezTo>
                    <a:cubicBezTo>
                      <a:pt x="14843" y="1218"/>
                      <a:pt x="14861" y="1208"/>
                      <a:pt x="14861" y="1191"/>
                    </a:cubicBezTo>
                    <a:cubicBezTo>
                      <a:pt x="14872" y="1169"/>
                      <a:pt x="14861" y="1147"/>
                      <a:pt x="14839" y="1136"/>
                    </a:cubicBezTo>
                    <a:cubicBezTo>
                      <a:pt x="14248" y="902"/>
                      <a:pt x="13659" y="713"/>
                      <a:pt x="13046" y="546"/>
                    </a:cubicBezTo>
                    <a:cubicBezTo>
                      <a:pt x="12445" y="379"/>
                      <a:pt x="11833" y="234"/>
                      <a:pt x="11221" y="123"/>
                    </a:cubicBezTo>
                    <a:cubicBezTo>
                      <a:pt x="10909" y="68"/>
                      <a:pt x="10597" y="34"/>
                      <a:pt x="10286" y="12"/>
                    </a:cubicBezTo>
                    <a:cubicBezTo>
                      <a:pt x="9974" y="1"/>
                      <a:pt x="9652" y="1"/>
                      <a:pt x="9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7"/>
              <p:cNvSpPr/>
              <p:nvPr/>
            </p:nvSpPr>
            <p:spPr>
              <a:xfrm>
                <a:off x="4161475" y="3029350"/>
                <a:ext cx="374850" cy="28125"/>
              </a:xfrm>
              <a:custGeom>
                <a:avLst/>
                <a:gdLst/>
                <a:ahLst/>
                <a:cxnLst/>
                <a:rect l="l" t="t" r="r" b="b"/>
                <a:pathLst>
                  <a:path w="14994" h="1125" extrusionOk="0">
                    <a:moveTo>
                      <a:pt x="9951" y="0"/>
                    </a:moveTo>
                    <a:cubicBezTo>
                      <a:pt x="9766" y="0"/>
                      <a:pt x="9582" y="5"/>
                      <a:pt x="9395" y="18"/>
                    </a:cubicBezTo>
                    <a:cubicBezTo>
                      <a:pt x="9083" y="30"/>
                      <a:pt x="8772" y="63"/>
                      <a:pt x="8460" y="97"/>
                    </a:cubicBezTo>
                    <a:cubicBezTo>
                      <a:pt x="8137" y="130"/>
                      <a:pt x="7825" y="174"/>
                      <a:pt x="7513" y="208"/>
                    </a:cubicBezTo>
                    <a:cubicBezTo>
                      <a:pt x="6890" y="297"/>
                      <a:pt x="6267" y="386"/>
                      <a:pt x="5643" y="464"/>
                    </a:cubicBezTo>
                    <a:cubicBezTo>
                      <a:pt x="5020" y="530"/>
                      <a:pt x="4386" y="587"/>
                      <a:pt x="3763" y="619"/>
                    </a:cubicBezTo>
                    <a:cubicBezTo>
                      <a:pt x="3540" y="627"/>
                      <a:pt x="3318" y="631"/>
                      <a:pt x="3096" y="631"/>
                    </a:cubicBezTo>
                    <a:cubicBezTo>
                      <a:pt x="2053" y="631"/>
                      <a:pt x="1019" y="542"/>
                      <a:pt x="0" y="330"/>
                    </a:cubicBezTo>
                    <a:lnTo>
                      <a:pt x="0" y="330"/>
                    </a:lnTo>
                    <a:cubicBezTo>
                      <a:pt x="1026" y="554"/>
                      <a:pt x="2083" y="653"/>
                      <a:pt x="3145" y="653"/>
                    </a:cubicBezTo>
                    <a:cubicBezTo>
                      <a:pt x="3351" y="653"/>
                      <a:pt x="3557" y="649"/>
                      <a:pt x="3763" y="642"/>
                    </a:cubicBezTo>
                    <a:cubicBezTo>
                      <a:pt x="4386" y="619"/>
                      <a:pt x="5020" y="564"/>
                      <a:pt x="5643" y="497"/>
                    </a:cubicBezTo>
                    <a:cubicBezTo>
                      <a:pt x="6267" y="419"/>
                      <a:pt x="6902" y="342"/>
                      <a:pt x="7525" y="253"/>
                    </a:cubicBezTo>
                    <a:cubicBezTo>
                      <a:pt x="7837" y="219"/>
                      <a:pt x="8148" y="174"/>
                      <a:pt x="8460" y="152"/>
                    </a:cubicBezTo>
                    <a:cubicBezTo>
                      <a:pt x="8772" y="119"/>
                      <a:pt x="9083" y="85"/>
                      <a:pt x="9406" y="74"/>
                    </a:cubicBezTo>
                    <a:cubicBezTo>
                      <a:pt x="9585" y="68"/>
                      <a:pt x="9763" y="62"/>
                      <a:pt x="9942" y="62"/>
                    </a:cubicBezTo>
                    <a:cubicBezTo>
                      <a:pt x="10075" y="62"/>
                      <a:pt x="10208" y="65"/>
                      <a:pt x="10341" y="74"/>
                    </a:cubicBezTo>
                    <a:cubicBezTo>
                      <a:pt x="10664" y="85"/>
                      <a:pt x="10976" y="107"/>
                      <a:pt x="11276" y="164"/>
                    </a:cubicBezTo>
                    <a:cubicBezTo>
                      <a:pt x="11899" y="263"/>
                      <a:pt x="12522" y="408"/>
                      <a:pt x="13124" y="564"/>
                    </a:cubicBezTo>
                    <a:cubicBezTo>
                      <a:pt x="13736" y="720"/>
                      <a:pt x="14337" y="909"/>
                      <a:pt x="14927" y="1121"/>
                    </a:cubicBezTo>
                    <a:cubicBezTo>
                      <a:pt x="14933" y="1124"/>
                      <a:pt x="14939" y="1125"/>
                      <a:pt x="14946" y="1125"/>
                    </a:cubicBezTo>
                    <a:cubicBezTo>
                      <a:pt x="14965" y="1125"/>
                      <a:pt x="14983" y="1115"/>
                      <a:pt x="14983" y="1099"/>
                    </a:cubicBezTo>
                    <a:cubicBezTo>
                      <a:pt x="14994" y="1076"/>
                      <a:pt x="14983" y="1042"/>
                      <a:pt x="14961" y="1042"/>
                    </a:cubicBezTo>
                    <a:cubicBezTo>
                      <a:pt x="14360" y="820"/>
                      <a:pt x="13758" y="642"/>
                      <a:pt x="13146" y="486"/>
                    </a:cubicBezTo>
                    <a:cubicBezTo>
                      <a:pt x="12534" y="330"/>
                      <a:pt x="11921" y="196"/>
                      <a:pt x="11287" y="97"/>
                    </a:cubicBezTo>
                    <a:cubicBezTo>
                      <a:pt x="10976" y="41"/>
                      <a:pt x="10664" y="18"/>
                      <a:pt x="10352" y="8"/>
                    </a:cubicBezTo>
                    <a:cubicBezTo>
                      <a:pt x="10217" y="3"/>
                      <a:pt x="10084" y="0"/>
                      <a:pt x="9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7"/>
              <p:cNvSpPr/>
              <p:nvPr/>
            </p:nvSpPr>
            <p:spPr>
              <a:xfrm>
                <a:off x="4158125" y="3033025"/>
                <a:ext cx="378200" cy="25850"/>
              </a:xfrm>
              <a:custGeom>
                <a:avLst/>
                <a:gdLst/>
                <a:ahLst/>
                <a:cxnLst/>
                <a:rect l="l" t="t" r="r" b="b"/>
                <a:pathLst>
                  <a:path w="15128" h="1034" extrusionOk="0">
                    <a:moveTo>
                      <a:pt x="10315" y="0"/>
                    </a:moveTo>
                    <a:cubicBezTo>
                      <a:pt x="10035" y="0"/>
                      <a:pt x="9754" y="14"/>
                      <a:pt x="9473" y="39"/>
                    </a:cubicBezTo>
                    <a:cubicBezTo>
                      <a:pt x="8839" y="83"/>
                      <a:pt x="8204" y="172"/>
                      <a:pt x="7581" y="272"/>
                    </a:cubicBezTo>
                    <a:cubicBezTo>
                      <a:pt x="6947" y="373"/>
                      <a:pt x="6323" y="472"/>
                      <a:pt x="5688" y="562"/>
                    </a:cubicBezTo>
                    <a:cubicBezTo>
                      <a:pt x="5065" y="651"/>
                      <a:pt x="4431" y="717"/>
                      <a:pt x="3796" y="751"/>
                    </a:cubicBezTo>
                    <a:cubicBezTo>
                      <a:pt x="3485" y="770"/>
                      <a:pt x="3173" y="780"/>
                      <a:pt x="2861" y="780"/>
                    </a:cubicBezTo>
                    <a:cubicBezTo>
                      <a:pt x="1901" y="780"/>
                      <a:pt x="942" y="688"/>
                      <a:pt x="1" y="495"/>
                    </a:cubicBezTo>
                    <a:lnTo>
                      <a:pt x="1" y="495"/>
                    </a:lnTo>
                    <a:cubicBezTo>
                      <a:pt x="970" y="702"/>
                      <a:pt x="1959" y="796"/>
                      <a:pt x="2948" y="796"/>
                    </a:cubicBezTo>
                    <a:cubicBezTo>
                      <a:pt x="3231" y="796"/>
                      <a:pt x="3514" y="788"/>
                      <a:pt x="3796" y="773"/>
                    </a:cubicBezTo>
                    <a:cubicBezTo>
                      <a:pt x="4431" y="740"/>
                      <a:pt x="5065" y="684"/>
                      <a:pt x="5700" y="595"/>
                    </a:cubicBezTo>
                    <a:cubicBezTo>
                      <a:pt x="6323" y="517"/>
                      <a:pt x="6957" y="417"/>
                      <a:pt x="7581" y="317"/>
                    </a:cubicBezTo>
                    <a:cubicBezTo>
                      <a:pt x="8216" y="228"/>
                      <a:pt x="8839" y="139"/>
                      <a:pt x="9473" y="94"/>
                    </a:cubicBezTo>
                    <a:cubicBezTo>
                      <a:pt x="9736" y="76"/>
                      <a:pt x="9999" y="65"/>
                      <a:pt x="10261" y="65"/>
                    </a:cubicBezTo>
                    <a:cubicBezTo>
                      <a:pt x="10631" y="65"/>
                      <a:pt x="11000" y="86"/>
                      <a:pt x="11365" y="139"/>
                    </a:cubicBezTo>
                    <a:cubicBezTo>
                      <a:pt x="12000" y="228"/>
                      <a:pt x="12624" y="350"/>
                      <a:pt x="13235" y="495"/>
                    </a:cubicBezTo>
                    <a:cubicBezTo>
                      <a:pt x="13547" y="573"/>
                      <a:pt x="13848" y="651"/>
                      <a:pt x="14160" y="740"/>
                    </a:cubicBezTo>
                    <a:cubicBezTo>
                      <a:pt x="14460" y="829"/>
                      <a:pt x="14761" y="929"/>
                      <a:pt x="15061" y="1029"/>
                    </a:cubicBezTo>
                    <a:cubicBezTo>
                      <a:pt x="15067" y="1032"/>
                      <a:pt x="15074" y="1034"/>
                      <a:pt x="15080" y="1034"/>
                    </a:cubicBezTo>
                    <a:cubicBezTo>
                      <a:pt x="15099" y="1034"/>
                      <a:pt x="15117" y="1023"/>
                      <a:pt x="15117" y="1007"/>
                    </a:cubicBezTo>
                    <a:cubicBezTo>
                      <a:pt x="15128" y="985"/>
                      <a:pt x="15117" y="952"/>
                      <a:pt x="15095" y="952"/>
                    </a:cubicBezTo>
                    <a:cubicBezTo>
                      <a:pt x="14794" y="840"/>
                      <a:pt x="14482" y="751"/>
                      <a:pt x="14182" y="662"/>
                    </a:cubicBezTo>
                    <a:cubicBezTo>
                      <a:pt x="13870" y="573"/>
                      <a:pt x="13569" y="495"/>
                      <a:pt x="13258" y="417"/>
                    </a:cubicBezTo>
                    <a:cubicBezTo>
                      <a:pt x="12634" y="272"/>
                      <a:pt x="12011" y="150"/>
                      <a:pt x="11377" y="72"/>
                    </a:cubicBezTo>
                    <a:cubicBezTo>
                      <a:pt x="11023" y="22"/>
                      <a:pt x="10669" y="0"/>
                      <a:pt x="103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7"/>
              <p:cNvSpPr/>
              <p:nvPr/>
            </p:nvSpPr>
            <p:spPr>
              <a:xfrm>
                <a:off x="4155100" y="3036475"/>
                <a:ext cx="381225" cy="23850"/>
              </a:xfrm>
              <a:custGeom>
                <a:avLst/>
                <a:gdLst/>
                <a:ahLst/>
                <a:cxnLst/>
                <a:rect l="l" t="t" r="r" b="b"/>
                <a:pathLst>
                  <a:path w="15249" h="954" extrusionOk="0">
                    <a:moveTo>
                      <a:pt x="10569" y="0"/>
                    </a:moveTo>
                    <a:cubicBezTo>
                      <a:pt x="10220" y="0"/>
                      <a:pt x="9872" y="20"/>
                      <a:pt x="9527" y="57"/>
                    </a:cubicBezTo>
                    <a:cubicBezTo>
                      <a:pt x="8893" y="123"/>
                      <a:pt x="8258" y="223"/>
                      <a:pt x="7624" y="334"/>
                    </a:cubicBezTo>
                    <a:cubicBezTo>
                      <a:pt x="6989" y="457"/>
                      <a:pt x="6366" y="569"/>
                      <a:pt x="5732" y="668"/>
                    </a:cubicBezTo>
                    <a:cubicBezTo>
                      <a:pt x="5097" y="780"/>
                      <a:pt x="4463" y="858"/>
                      <a:pt x="3828" y="903"/>
                    </a:cubicBezTo>
                    <a:cubicBezTo>
                      <a:pt x="3473" y="927"/>
                      <a:pt x="3117" y="940"/>
                      <a:pt x="2762" y="940"/>
                    </a:cubicBezTo>
                    <a:cubicBezTo>
                      <a:pt x="1835" y="940"/>
                      <a:pt x="909" y="854"/>
                      <a:pt x="0" y="669"/>
                    </a:cubicBezTo>
                    <a:lnTo>
                      <a:pt x="0" y="669"/>
                    </a:lnTo>
                    <a:cubicBezTo>
                      <a:pt x="949" y="862"/>
                      <a:pt x="1917" y="954"/>
                      <a:pt x="2885" y="954"/>
                    </a:cubicBezTo>
                    <a:cubicBezTo>
                      <a:pt x="3200" y="954"/>
                      <a:pt x="3514" y="944"/>
                      <a:pt x="3828" y="925"/>
                    </a:cubicBezTo>
                    <a:cubicBezTo>
                      <a:pt x="4463" y="880"/>
                      <a:pt x="5109" y="802"/>
                      <a:pt x="5732" y="713"/>
                    </a:cubicBezTo>
                    <a:cubicBezTo>
                      <a:pt x="6366" y="613"/>
                      <a:pt x="7001" y="490"/>
                      <a:pt x="7635" y="391"/>
                    </a:cubicBezTo>
                    <a:cubicBezTo>
                      <a:pt x="8258" y="279"/>
                      <a:pt x="8893" y="168"/>
                      <a:pt x="9527" y="112"/>
                    </a:cubicBezTo>
                    <a:cubicBezTo>
                      <a:pt x="9850" y="84"/>
                      <a:pt x="10170" y="68"/>
                      <a:pt x="10489" y="68"/>
                    </a:cubicBezTo>
                    <a:cubicBezTo>
                      <a:pt x="10807" y="68"/>
                      <a:pt x="11125" y="84"/>
                      <a:pt x="11442" y="123"/>
                    </a:cubicBezTo>
                    <a:cubicBezTo>
                      <a:pt x="12077" y="201"/>
                      <a:pt x="12711" y="312"/>
                      <a:pt x="13334" y="446"/>
                    </a:cubicBezTo>
                    <a:cubicBezTo>
                      <a:pt x="13646" y="513"/>
                      <a:pt x="13957" y="591"/>
                      <a:pt x="14269" y="680"/>
                    </a:cubicBezTo>
                    <a:cubicBezTo>
                      <a:pt x="14570" y="757"/>
                      <a:pt x="14882" y="847"/>
                      <a:pt x="15182" y="947"/>
                    </a:cubicBezTo>
                    <a:cubicBezTo>
                      <a:pt x="15188" y="950"/>
                      <a:pt x="15194" y="951"/>
                      <a:pt x="15201" y="951"/>
                    </a:cubicBezTo>
                    <a:cubicBezTo>
                      <a:pt x="15220" y="951"/>
                      <a:pt x="15238" y="941"/>
                      <a:pt x="15238" y="925"/>
                    </a:cubicBezTo>
                    <a:cubicBezTo>
                      <a:pt x="15249" y="903"/>
                      <a:pt x="15238" y="869"/>
                      <a:pt x="15216" y="869"/>
                    </a:cubicBezTo>
                    <a:cubicBezTo>
                      <a:pt x="14904" y="757"/>
                      <a:pt x="14603" y="680"/>
                      <a:pt x="14291" y="591"/>
                    </a:cubicBezTo>
                    <a:cubicBezTo>
                      <a:pt x="13980" y="513"/>
                      <a:pt x="13668" y="435"/>
                      <a:pt x="13356" y="368"/>
                    </a:cubicBezTo>
                    <a:cubicBezTo>
                      <a:pt x="12722" y="235"/>
                      <a:pt x="12087" y="123"/>
                      <a:pt x="11453" y="45"/>
                    </a:cubicBezTo>
                    <a:cubicBezTo>
                      <a:pt x="11158" y="15"/>
                      <a:pt x="10863" y="0"/>
                      <a:pt x="10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7"/>
              <p:cNvSpPr/>
              <p:nvPr/>
            </p:nvSpPr>
            <p:spPr>
              <a:xfrm>
                <a:off x="4137250" y="3060400"/>
                <a:ext cx="795625" cy="32325"/>
              </a:xfrm>
              <a:custGeom>
                <a:avLst/>
                <a:gdLst/>
                <a:ahLst/>
                <a:cxnLst/>
                <a:rect l="l" t="t" r="r" b="b"/>
                <a:pathLst>
                  <a:path w="31825" h="1293" extrusionOk="0">
                    <a:moveTo>
                      <a:pt x="268" y="1"/>
                    </a:moveTo>
                    <a:cubicBezTo>
                      <a:pt x="112" y="1"/>
                      <a:pt x="1" y="124"/>
                      <a:pt x="1" y="268"/>
                    </a:cubicBezTo>
                    <a:cubicBezTo>
                      <a:pt x="1" y="413"/>
                      <a:pt x="112" y="535"/>
                      <a:pt x="268" y="535"/>
                    </a:cubicBezTo>
                    <a:lnTo>
                      <a:pt x="14928" y="535"/>
                    </a:lnTo>
                    <a:cubicBezTo>
                      <a:pt x="15039" y="970"/>
                      <a:pt x="15440" y="1292"/>
                      <a:pt x="15907" y="1292"/>
                    </a:cubicBezTo>
                    <a:cubicBezTo>
                      <a:pt x="16386" y="1292"/>
                      <a:pt x="16776" y="970"/>
                      <a:pt x="16898" y="535"/>
                    </a:cubicBezTo>
                    <a:lnTo>
                      <a:pt x="31558" y="535"/>
                    </a:lnTo>
                    <a:cubicBezTo>
                      <a:pt x="31713" y="535"/>
                      <a:pt x="31825" y="413"/>
                      <a:pt x="31825" y="268"/>
                    </a:cubicBezTo>
                    <a:cubicBezTo>
                      <a:pt x="31825" y="124"/>
                      <a:pt x="31713" y="1"/>
                      <a:pt x="31558" y="1"/>
                    </a:cubicBezTo>
                    <a:lnTo>
                      <a:pt x="16664" y="1"/>
                    </a:lnTo>
                    <a:cubicBezTo>
                      <a:pt x="16519" y="1"/>
                      <a:pt x="16397" y="124"/>
                      <a:pt x="16397" y="268"/>
                    </a:cubicBezTo>
                    <a:cubicBezTo>
                      <a:pt x="16397" y="535"/>
                      <a:pt x="16175" y="747"/>
                      <a:pt x="15907" y="747"/>
                    </a:cubicBezTo>
                    <a:cubicBezTo>
                      <a:pt x="15640" y="747"/>
                      <a:pt x="15428" y="535"/>
                      <a:pt x="15428" y="268"/>
                    </a:cubicBezTo>
                    <a:cubicBezTo>
                      <a:pt x="15428" y="124"/>
                      <a:pt x="15306" y="1"/>
                      <a:pt x="15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1"/>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Hello!</a:t>
            </a:r>
            <a:endParaRPr/>
          </a:p>
        </p:txBody>
      </p:sp>
      <p:sp>
        <p:nvSpPr>
          <p:cNvPr id="533" name="Google Shape;533;p31"/>
          <p:cNvSpPr txBox="1">
            <a:spLocks noGrp="1"/>
          </p:cNvSpPr>
          <p:nvPr>
            <p:ph type="subTitle" idx="1"/>
          </p:nvPr>
        </p:nvSpPr>
        <p:spPr>
          <a:xfrm>
            <a:off x="4274100" y="2797725"/>
            <a:ext cx="4045200" cy="1029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Dr. Sarah Harsh</a:t>
            </a:r>
            <a:endParaRPr/>
          </a:p>
          <a:p>
            <a:pPr marL="0" lvl="0" indent="0" algn="ctr" rtl="0">
              <a:spcBef>
                <a:spcPts val="0"/>
              </a:spcBef>
              <a:spcAft>
                <a:spcPts val="0"/>
              </a:spcAft>
              <a:buNone/>
            </a:pPr>
            <a:r>
              <a:rPr lang="en"/>
              <a:t>Postdoctoral Fellow</a:t>
            </a:r>
            <a:endParaRPr/>
          </a:p>
          <a:p>
            <a:pPr marL="0" lvl="0" indent="0" algn="ctr" rtl="0">
              <a:spcBef>
                <a:spcPts val="0"/>
              </a:spcBef>
              <a:spcAft>
                <a:spcPts val="0"/>
              </a:spcAft>
              <a:buNone/>
            </a:pPr>
            <a:r>
              <a:rPr lang="en"/>
              <a:t>Emory Writing Program</a:t>
            </a:r>
            <a:endParaRPr/>
          </a:p>
          <a:p>
            <a:pPr marL="0" lvl="0" indent="0" algn="ctr" rtl="0">
              <a:spcBef>
                <a:spcPts val="0"/>
              </a:spcBef>
              <a:spcAft>
                <a:spcPts val="0"/>
              </a:spcAft>
              <a:buNone/>
            </a:pPr>
            <a:r>
              <a:rPr lang="en"/>
              <a:t>Rose Library Research Assistant</a:t>
            </a:r>
            <a:endParaRPr/>
          </a:p>
        </p:txBody>
      </p:sp>
      <p:cxnSp>
        <p:nvCxnSpPr>
          <p:cNvPr id="534" name="Google Shape;534;p31"/>
          <p:cNvCxnSpPr/>
          <p:nvPr/>
        </p:nvCxnSpPr>
        <p:spPr>
          <a:xfrm>
            <a:off x="4290447" y="2571750"/>
            <a:ext cx="4012500" cy="0"/>
          </a:xfrm>
          <a:prstGeom prst="straightConnector1">
            <a:avLst/>
          </a:prstGeom>
          <a:noFill/>
          <a:ln w="19050" cap="flat" cmpd="sng">
            <a:solidFill>
              <a:schemeClr val="accent2"/>
            </a:solidFill>
            <a:prstDash val="solid"/>
            <a:round/>
            <a:headEnd type="oval" w="med" len="med"/>
            <a:tailEnd type="oval" w="med" len="med"/>
          </a:ln>
        </p:spPr>
      </p:cxnSp>
      <p:grpSp>
        <p:nvGrpSpPr>
          <p:cNvPr id="535" name="Google Shape;535;p31"/>
          <p:cNvGrpSpPr/>
          <p:nvPr/>
        </p:nvGrpSpPr>
        <p:grpSpPr>
          <a:xfrm>
            <a:off x="5007646" y="540030"/>
            <a:ext cx="2578101" cy="693179"/>
            <a:chOff x="1077203" y="3984570"/>
            <a:chExt cx="2043841" cy="549532"/>
          </a:xfrm>
        </p:grpSpPr>
        <p:sp>
          <p:nvSpPr>
            <p:cNvPr id="536" name="Google Shape;536;p31"/>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31"/>
          <p:cNvGrpSpPr/>
          <p:nvPr/>
        </p:nvGrpSpPr>
        <p:grpSpPr>
          <a:xfrm rot="10800000">
            <a:off x="5007646" y="3908967"/>
            <a:ext cx="2578101" cy="693179"/>
            <a:chOff x="1077203" y="3984570"/>
            <a:chExt cx="2043841" cy="549532"/>
          </a:xfrm>
        </p:grpSpPr>
        <p:sp>
          <p:nvSpPr>
            <p:cNvPr id="548" name="Google Shape;548;p31"/>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1"/>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1"/>
          <p:cNvGrpSpPr/>
          <p:nvPr/>
        </p:nvGrpSpPr>
        <p:grpSpPr>
          <a:xfrm>
            <a:off x="720002" y="1031589"/>
            <a:ext cx="3667598" cy="3232386"/>
            <a:chOff x="720002" y="1021039"/>
            <a:chExt cx="3667598" cy="3232386"/>
          </a:xfrm>
        </p:grpSpPr>
        <p:sp>
          <p:nvSpPr>
            <p:cNvPr id="560" name="Google Shape;560;p31"/>
            <p:cNvSpPr/>
            <p:nvPr/>
          </p:nvSpPr>
          <p:spPr>
            <a:xfrm>
              <a:off x="985300" y="3411925"/>
              <a:ext cx="3402300" cy="841500"/>
            </a:xfrm>
            <a:prstGeom prst="ellipse">
              <a:avLst/>
            </a:prstGeom>
            <a:solidFill>
              <a:schemeClr val="lt1">
                <a:alpha val="248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31"/>
            <p:cNvGrpSpPr/>
            <p:nvPr/>
          </p:nvGrpSpPr>
          <p:grpSpPr>
            <a:xfrm>
              <a:off x="720002" y="1021039"/>
              <a:ext cx="3593680" cy="3189203"/>
              <a:chOff x="5501375" y="3734675"/>
              <a:chExt cx="914725" cy="811750"/>
            </a:xfrm>
          </p:grpSpPr>
          <p:sp>
            <p:nvSpPr>
              <p:cNvPr id="562" name="Google Shape;562;p31"/>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1"/>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1"/>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1"/>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1"/>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1"/>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1"/>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1"/>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1"/>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1"/>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Overview of Presentation</a:t>
            </a:r>
            <a:endParaRPr>
              <a:solidFill>
                <a:schemeClr val="accent1"/>
              </a:solidFill>
            </a:endParaRPr>
          </a:p>
        </p:txBody>
      </p:sp>
      <p:sp>
        <p:nvSpPr>
          <p:cNvPr id="785" name="Google Shape;785;p32"/>
          <p:cNvSpPr txBox="1">
            <a:spLocks noGrp="1"/>
          </p:cNvSpPr>
          <p:nvPr>
            <p:ph type="subTitle" idx="1"/>
          </p:nvPr>
        </p:nvSpPr>
        <p:spPr>
          <a:xfrm>
            <a:off x="1980724" y="1709975"/>
            <a:ext cx="2409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Rationale</a:t>
            </a:r>
            <a:endParaRPr/>
          </a:p>
        </p:txBody>
      </p:sp>
      <p:sp>
        <p:nvSpPr>
          <p:cNvPr id="786" name="Google Shape;786;p32"/>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Why use archives in your class?</a:t>
            </a:r>
            <a:endParaRPr/>
          </a:p>
        </p:txBody>
      </p:sp>
      <p:sp>
        <p:nvSpPr>
          <p:cNvPr id="787" name="Google Shape;787;p32"/>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Resources</a:t>
            </a:r>
            <a:endParaRPr/>
          </a:p>
        </p:txBody>
      </p:sp>
      <p:sp>
        <p:nvSpPr>
          <p:cNvPr id="788" name="Google Shape;788;p32"/>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How to get started and find help for your archival work</a:t>
            </a:r>
            <a:endParaRPr/>
          </a:p>
        </p:txBody>
      </p:sp>
      <p:sp>
        <p:nvSpPr>
          <p:cNvPr id="789" name="Google Shape;789;p32"/>
          <p:cNvSpPr txBox="1">
            <a:spLocks noGrp="1"/>
          </p:cNvSpPr>
          <p:nvPr>
            <p:ph type="title" idx="5"/>
          </p:nvPr>
        </p:nvSpPr>
        <p:spPr>
          <a:xfrm>
            <a:off x="1223787" y="1450300"/>
            <a:ext cx="780600" cy="675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1</a:t>
            </a:r>
            <a:endParaRPr/>
          </a:p>
        </p:txBody>
      </p:sp>
      <p:sp>
        <p:nvSpPr>
          <p:cNvPr id="790" name="Google Shape;790;p32"/>
          <p:cNvSpPr txBox="1">
            <a:spLocks noGrp="1"/>
          </p:cNvSpPr>
          <p:nvPr>
            <p:ph type="title" idx="6"/>
          </p:nvPr>
        </p:nvSpPr>
        <p:spPr>
          <a:xfrm>
            <a:off x="4906937" y="1339300"/>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a:t>
            </a:r>
            <a:endParaRPr/>
          </a:p>
        </p:txBody>
      </p:sp>
      <p:sp>
        <p:nvSpPr>
          <p:cNvPr id="791" name="Google Shape;791;p32"/>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Ideas</a:t>
            </a:r>
            <a:endParaRPr/>
          </a:p>
        </p:txBody>
      </p:sp>
      <p:sp>
        <p:nvSpPr>
          <p:cNvPr id="792" name="Google Shape;792;p32"/>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Possible class sessions and assignments</a:t>
            </a:r>
            <a:endParaRPr/>
          </a:p>
        </p:txBody>
      </p:sp>
      <p:sp>
        <p:nvSpPr>
          <p:cNvPr id="793" name="Google Shape;793;p32"/>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Examples</a:t>
            </a:r>
            <a:endParaRPr/>
          </a:p>
        </p:txBody>
      </p:sp>
      <p:sp>
        <p:nvSpPr>
          <p:cNvPr id="794" name="Google Shape;794;p32"/>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Archival classwork by Emory undergraduates</a:t>
            </a:r>
            <a:endParaRPr/>
          </a:p>
        </p:txBody>
      </p:sp>
      <p:sp>
        <p:nvSpPr>
          <p:cNvPr id="795" name="Google Shape;795;p32"/>
          <p:cNvSpPr txBox="1">
            <a:spLocks noGrp="1"/>
          </p:cNvSpPr>
          <p:nvPr>
            <p:ph type="title" idx="14"/>
          </p:nvPr>
        </p:nvSpPr>
        <p:spPr>
          <a:xfrm>
            <a:off x="1223787" y="2922050"/>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a:t>
            </a:r>
            <a:endParaRPr/>
          </a:p>
        </p:txBody>
      </p:sp>
      <p:sp>
        <p:nvSpPr>
          <p:cNvPr id="796" name="Google Shape;796;p32"/>
          <p:cNvSpPr txBox="1">
            <a:spLocks noGrp="1"/>
          </p:cNvSpPr>
          <p:nvPr>
            <p:ph type="title" idx="15"/>
          </p:nvPr>
        </p:nvSpPr>
        <p:spPr>
          <a:xfrm>
            <a:off x="4906937" y="2922050"/>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4</a:t>
            </a:r>
            <a:endParaRPr/>
          </a:p>
        </p:txBody>
      </p:sp>
      <p:cxnSp>
        <p:nvCxnSpPr>
          <p:cNvPr id="797" name="Google Shape;797;p32"/>
          <p:cNvCxnSpPr/>
          <p:nvPr/>
        </p:nvCxnSpPr>
        <p:spPr>
          <a:xfrm>
            <a:off x="1130813" y="2092950"/>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798" name="Google Shape;798;p32"/>
          <p:cNvCxnSpPr/>
          <p:nvPr/>
        </p:nvCxnSpPr>
        <p:spPr>
          <a:xfrm>
            <a:off x="4812787" y="2092950"/>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799" name="Google Shape;799;p32"/>
          <p:cNvCxnSpPr/>
          <p:nvPr/>
        </p:nvCxnSpPr>
        <p:spPr>
          <a:xfrm>
            <a:off x="1130813" y="3687425"/>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800" name="Google Shape;800;p32"/>
          <p:cNvCxnSpPr/>
          <p:nvPr/>
        </p:nvCxnSpPr>
        <p:spPr>
          <a:xfrm>
            <a:off x="4812787" y="3687425"/>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801" name="Google Shape;801;p32"/>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sp>
        <p:nvSpPr>
          <p:cNvPr id="802" name="Google Shape;802;p32"/>
          <p:cNvSpPr txBox="1">
            <a:spLocks noGrp="1"/>
          </p:cNvSpPr>
          <p:nvPr>
            <p:ph type="subTitle" idx="1"/>
          </p:nvPr>
        </p:nvSpPr>
        <p:spPr>
          <a:xfrm>
            <a:off x="2787450" y="1141950"/>
            <a:ext cx="3569100" cy="2418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solidFill>
                  <a:schemeClr val="accent3"/>
                </a:solidFill>
              </a:rPr>
              <a:t>Intro: Using Rose Library</a:t>
            </a:r>
            <a:endParaRPr>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3"/>
          <p:cNvSpPr txBox="1">
            <a:spLocks noGrp="1"/>
          </p:cNvSpPr>
          <p:nvPr>
            <p:ph type="title"/>
          </p:nvPr>
        </p:nvSpPr>
        <p:spPr>
          <a:xfrm>
            <a:off x="819250" y="1178963"/>
            <a:ext cx="3846600" cy="912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Stuart A. Rose Manuscript, Archives, and Rare Book Library</a:t>
            </a:r>
            <a:endParaRPr>
              <a:solidFill>
                <a:schemeClr val="accent1"/>
              </a:solidFill>
            </a:endParaRPr>
          </a:p>
        </p:txBody>
      </p:sp>
      <p:sp>
        <p:nvSpPr>
          <p:cNvPr id="808" name="Google Shape;808;p33"/>
          <p:cNvSpPr txBox="1">
            <a:spLocks noGrp="1"/>
          </p:cNvSpPr>
          <p:nvPr>
            <p:ph type="subTitle" idx="1"/>
          </p:nvPr>
        </p:nvSpPr>
        <p:spPr>
          <a:xfrm>
            <a:off x="825275" y="2711213"/>
            <a:ext cx="3840600" cy="94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10th floor</a:t>
            </a:r>
            <a:endParaRPr/>
          </a:p>
          <a:p>
            <a:pPr marL="0" lvl="0" indent="0" algn="ctr" rtl="0">
              <a:spcBef>
                <a:spcPts val="1200"/>
              </a:spcBef>
              <a:spcAft>
                <a:spcPts val="1200"/>
              </a:spcAft>
              <a:buNone/>
            </a:pPr>
            <a:r>
              <a:rPr lang="en"/>
              <a:t>Woodruff Library</a:t>
            </a:r>
            <a:endParaRPr/>
          </a:p>
        </p:txBody>
      </p:sp>
      <p:cxnSp>
        <p:nvCxnSpPr>
          <p:cNvPr id="809" name="Google Shape;809;p33"/>
          <p:cNvCxnSpPr/>
          <p:nvPr/>
        </p:nvCxnSpPr>
        <p:spPr>
          <a:xfrm>
            <a:off x="724597" y="2551913"/>
            <a:ext cx="4035900" cy="0"/>
          </a:xfrm>
          <a:prstGeom prst="straightConnector1">
            <a:avLst/>
          </a:prstGeom>
          <a:noFill/>
          <a:ln w="19050" cap="flat" cmpd="sng">
            <a:solidFill>
              <a:schemeClr val="accent2"/>
            </a:solidFill>
            <a:prstDash val="solid"/>
            <a:round/>
            <a:headEnd type="oval" w="med" len="med"/>
            <a:tailEnd type="oval" w="med" len="med"/>
          </a:ln>
        </p:spPr>
      </p:cxnSp>
      <p:pic>
        <p:nvPicPr>
          <p:cNvPr id="810" name="Google Shape;810;p33"/>
          <p:cNvPicPr preferRelativeResize="0"/>
          <p:nvPr/>
        </p:nvPicPr>
        <p:blipFill rotWithShape="1">
          <a:blip r:embed="rId3">
            <a:alphaModFix/>
          </a:blip>
          <a:srcRect l="23653" r="23653"/>
          <a:stretch/>
        </p:blipFill>
        <p:spPr>
          <a:xfrm>
            <a:off x="5371749" y="520175"/>
            <a:ext cx="3217200" cy="4063500"/>
          </a:xfrm>
          <a:prstGeom prst="plaque">
            <a:avLst>
              <a:gd name="adj" fmla="val 9158"/>
            </a:avLst>
          </a:prstGeom>
          <a:noFill/>
          <a:ln w="19050" cap="flat" cmpd="sng">
            <a:solidFill>
              <a:schemeClr val="accent2"/>
            </a:solidFill>
            <a:prstDash val="solid"/>
            <a:round/>
            <a:headEnd type="none" w="sm" len="sm"/>
            <a:tailEnd type="none" w="sm" len="sm"/>
          </a:ln>
        </p:spPr>
      </p:pic>
      <p:grpSp>
        <p:nvGrpSpPr>
          <p:cNvPr id="811" name="Google Shape;811;p33"/>
          <p:cNvGrpSpPr/>
          <p:nvPr/>
        </p:nvGrpSpPr>
        <p:grpSpPr>
          <a:xfrm>
            <a:off x="1561006" y="543616"/>
            <a:ext cx="2363089" cy="635368"/>
            <a:chOff x="1077203" y="3984570"/>
            <a:chExt cx="2043841" cy="549532"/>
          </a:xfrm>
        </p:grpSpPr>
        <p:sp>
          <p:nvSpPr>
            <p:cNvPr id="812" name="Google Shape;812;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33"/>
          <p:cNvGrpSpPr/>
          <p:nvPr/>
        </p:nvGrpSpPr>
        <p:grpSpPr>
          <a:xfrm rot="10800000">
            <a:off x="1561006" y="3964541"/>
            <a:ext cx="2363089" cy="635368"/>
            <a:chOff x="1077203" y="3984570"/>
            <a:chExt cx="2043841" cy="549532"/>
          </a:xfrm>
        </p:grpSpPr>
        <p:sp>
          <p:nvSpPr>
            <p:cNvPr id="824" name="Google Shape;824;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8"/>
        <p:cNvGrpSpPr/>
        <p:nvPr/>
      </p:nvGrpSpPr>
      <p:grpSpPr>
        <a:xfrm>
          <a:off x="0" y="0"/>
          <a:ext cx="0" cy="0"/>
          <a:chOff x="0" y="0"/>
          <a:chExt cx="0" cy="0"/>
        </a:xfrm>
      </p:grpSpPr>
      <p:sp>
        <p:nvSpPr>
          <p:cNvPr id="839" name="Google Shape;839;p34"/>
          <p:cNvSpPr txBox="1">
            <a:spLocks noGrp="1"/>
          </p:cNvSpPr>
          <p:nvPr>
            <p:ph type="body" idx="1"/>
          </p:nvPr>
        </p:nvSpPr>
        <p:spPr>
          <a:xfrm>
            <a:off x="2610600" y="2146500"/>
            <a:ext cx="3922800" cy="85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a:p>
        </p:txBody>
      </p:sp>
      <p:pic>
        <p:nvPicPr>
          <p:cNvPr id="840" name="Google Shape;840;p34" title="rose_intro_v2_arf (360p).mp4">
            <a:hlinkClick r:id="rId4"/>
          </p:cNvPr>
          <p:cNvPicPr preferRelativeResize="0"/>
          <p:nvPr/>
        </p:nvPicPr>
        <p:blipFill>
          <a:blip r:embed="rId5">
            <a:alphaModFix/>
          </a:blip>
          <a:stretch>
            <a:fillRect/>
          </a:stretch>
        </p:blipFill>
        <p:spPr>
          <a:xfrm>
            <a:off x="2757125" y="1210612"/>
            <a:ext cx="3629750" cy="2722275"/>
          </a:xfrm>
          <a:prstGeom prst="rect">
            <a:avLst/>
          </a:prstGeom>
          <a:noFill/>
          <a:ln>
            <a:noFill/>
          </a:ln>
          <a:effectLst>
            <a:outerShdw blurRad="57150" dist="19050" dir="5400000" algn="bl" rotWithShape="0">
              <a:srgbClr val="000000">
                <a:alpha val="50000"/>
              </a:srgbClr>
            </a:outerShdw>
          </a:effectLst>
        </p:spPr>
      </p:pic>
      <p:grpSp>
        <p:nvGrpSpPr>
          <p:cNvPr id="841" name="Google Shape;841;p34"/>
          <p:cNvGrpSpPr/>
          <p:nvPr/>
        </p:nvGrpSpPr>
        <p:grpSpPr>
          <a:xfrm>
            <a:off x="2284475" y="652122"/>
            <a:ext cx="4575039" cy="3839221"/>
            <a:chOff x="6867360" y="2932803"/>
            <a:chExt cx="1467346" cy="1585996"/>
          </a:xfrm>
        </p:grpSpPr>
        <p:sp>
          <p:nvSpPr>
            <p:cNvPr id="842" name="Google Shape;842;p34"/>
            <p:cNvSpPr/>
            <p:nvPr/>
          </p:nvSpPr>
          <p:spPr>
            <a:xfrm>
              <a:off x="6977599" y="3142246"/>
              <a:ext cx="1248130" cy="1169997"/>
            </a:xfrm>
            <a:custGeom>
              <a:avLst/>
              <a:gdLst/>
              <a:ahLst/>
              <a:cxnLst/>
              <a:rect l="l" t="t" r="r" b="b"/>
              <a:pathLst>
                <a:path w="9952" h="9329" extrusionOk="0">
                  <a:moveTo>
                    <a:pt x="9907" y="45"/>
                  </a:moveTo>
                  <a:lnTo>
                    <a:pt x="9907" y="9284"/>
                  </a:lnTo>
                  <a:lnTo>
                    <a:pt x="57" y="9284"/>
                  </a:lnTo>
                  <a:lnTo>
                    <a:pt x="57" y="45"/>
                  </a:lnTo>
                  <a:close/>
                  <a:moveTo>
                    <a:pt x="35" y="0"/>
                  </a:moveTo>
                  <a:cubicBezTo>
                    <a:pt x="12" y="0"/>
                    <a:pt x="1" y="11"/>
                    <a:pt x="1" y="23"/>
                  </a:cubicBezTo>
                  <a:lnTo>
                    <a:pt x="1" y="9306"/>
                  </a:lnTo>
                  <a:cubicBezTo>
                    <a:pt x="1" y="9317"/>
                    <a:pt x="12" y="9328"/>
                    <a:pt x="35" y="9328"/>
                  </a:cubicBezTo>
                  <a:lnTo>
                    <a:pt x="9930" y="9328"/>
                  </a:lnTo>
                  <a:cubicBezTo>
                    <a:pt x="9941" y="9328"/>
                    <a:pt x="9952" y="9317"/>
                    <a:pt x="9952" y="9306"/>
                  </a:cubicBezTo>
                  <a:lnTo>
                    <a:pt x="9952" y="23"/>
                  </a:lnTo>
                  <a:cubicBezTo>
                    <a:pt x="9952" y="11"/>
                    <a:pt x="9941" y="0"/>
                    <a:pt x="9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7020992" y="3181375"/>
              <a:ext cx="1162848" cy="1090358"/>
            </a:xfrm>
            <a:custGeom>
              <a:avLst/>
              <a:gdLst/>
              <a:ahLst/>
              <a:cxnLst/>
              <a:rect l="l" t="t" r="r" b="b"/>
              <a:pathLst>
                <a:path w="9272" h="8694" extrusionOk="0">
                  <a:moveTo>
                    <a:pt x="9227" y="45"/>
                  </a:moveTo>
                  <a:lnTo>
                    <a:pt x="9227" y="8649"/>
                  </a:lnTo>
                  <a:lnTo>
                    <a:pt x="45" y="8649"/>
                  </a:lnTo>
                  <a:lnTo>
                    <a:pt x="45" y="45"/>
                  </a:lnTo>
                  <a:close/>
                  <a:moveTo>
                    <a:pt x="23" y="0"/>
                  </a:moveTo>
                  <a:cubicBezTo>
                    <a:pt x="11" y="0"/>
                    <a:pt x="0" y="11"/>
                    <a:pt x="0" y="22"/>
                  </a:cubicBezTo>
                  <a:lnTo>
                    <a:pt x="0" y="8671"/>
                  </a:lnTo>
                  <a:cubicBezTo>
                    <a:pt x="0" y="8693"/>
                    <a:pt x="11" y="8693"/>
                    <a:pt x="23" y="8693"/>
                  </a:cubicBezTo>
                  <a:lnTo>
                    <a:pt x="9250" y="8693"/>
                  </a:lnTo>
                  <a:cubicBezTo>
                    <a:pt x="9261" y="8693"/>
                    <a:pt x="9272" y="8693"/>
                    <a:pt x="9272" y="8671"/>
                  </a:cubicBezTo>
                  <a:lnTo>
                    <a:pt x="9272" y="22"/>
                  </a:lnTo>
                  <a:cubicBezTo>
                    <a:pt x="9272" y="11"/>
                    <a:pt x="9261" y="0"/>
                    <a:pt x="9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7210869" y="3333378"/>
              <a:ext cx="809805" cy="759639"/>
            </a:xfrm>
            <a:custGeom>
              <a:avLst/>
              <a:gdLst/>
              <a:ahLst/>
              <a:cxnLst/>
              <a:rect l="l" t="t" r="r" b="b"/>
              <a:pathLst>
                <a:path w="6457" h="6057" extrusionOk="0">
                  <a:moveTo>
                    <a:pt x="6412" y="45"/>
                  </a:moveTo>
                  <a:lnTo>
                    <a:pt x="6412" y="6012"/>
                  </a:lnTo>
                  <a:lnTo>
                    <a:pt x="45" y="6012"/>
                  </a:lnTo>
                  <a:lnTo>
                    <a:pt x="45" y="45"/>
                  </a:lnTo>
                  <a:close/>
                  <a:moveTo>
                    <a:pt x="22" y="1"/>
                  </a:moveTo>
                  <a:cubicBezTo>
                    <a:pt x="0" y="1"/>
                    <a:pt x="0" y="13"/>
                    <a:pt x="0" y="23"/>
                  </a:cubicBezTo>
                  <a:lnTo>
                    <a:pt x="0" y="6034"/>
                  </a:lnTo>
                  <a:cubicBezTo>
                    <a:pt x="0" y="6046"/>
                    <a:pt x="0" y="6056"/>
                    <a:pt x="22" y="6056"/>
                  </a:cubicBezTo>
                  <a:lnTo>
                    <a:pt x="6434" y="6056"/>
                  </a:lnTo>
                  <a:cubicBezTo>
                    <a:pt x="6445" y="6056"/>
                    <a:pt x="6456" y="6046"/>
                    <a:pt x="6456" y="6034"/>
                  </a:cubicBezTo>
                  <a:lnTo>
                    <a:pt x="6456" y="23"/>
                  </a:lnTo>
                  <a:cubicBezTo>
                    <a:pt x="6456" y="13"/>
                    <a:pt x="6445" y="1"/>
                    <a:pt x="6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7245609" y="2977827"/>
              <a:ext cx="359063" cy="188248"/>
            </a:xfrm>
            <a:custGeom>
              <a:avLst/>
              <a:gdLst/>
              <a:ahLst/>
              <a:cxnLst/>
              <a:rect l="l" t="t" r="r" b="b"/>
              <a:pathLst>
                <a:path w="2863" h="1501" extrusionOk="0">
                  <a:moveTo>
                    <a:pt x="2600" y="0"/>
                  </a:moveTo>
                  <a:cubicBezTo>
                    <a:pt x="2562" y="0"/>
                    <a:pt x="2525" y="9"/>
                    <a:pt x="2494" y="31"/>
                  </a:cubicBezTo>
                  <a:cubicBezTo>
                    <a:pt x="2405" y="98"/>
                    <a:pt x="2405" y="276"/>
                    <a:pt x="2484" y="555"/>
                  </a:cubicBezTo>
                  <a:cubicBezTo>
                    <a:pt x="2583" y="877"/>
                    <a:pt x="2662" y="1100"/>
                    <a:pt x="2706" y="1233"/>
                  </a:cubicBezTo>
                  <a:cubicBezTo>
                    <a:pt x="2650" y="1156"/>
                    <a:pt x="2583" y="1067"/>
                    <a:pt x="2506" y="978"/>
                  </a:cubicBezTo>
                  <a:cubicBezTo>
                    <a:pt x="2273" y="727"/>
                    <a:pt x="2033" y="598"/>
                    <a:pt x="1809" y="598"/>
                  </a:cubicBezTo>
                  <a:cubicBezTo>
                    <a:pt x="1754" y="598"/>
                    <a:pt x="1701" y="606"/>
                    <a:pt x="1648" y="621"/>
                  </a:cubicBezTo>
                  <a:cubicBezTo>
                    <a:pt x="1415" y="688"/>
                    <a:pt x="1270" y="777"/>
                    <a:pt x="1114" y="855"/>
                  </a:cubicBezTo>
                  <a:cubicBezTo>
                    <a:pt x="869" y="1000"/>
                    <a:pt x="636" y="1133"/>
                    <a:pt x="23" y="1133"/>
                  </a:cubicBezTo>
                  <a:cubicBezTo>
                    <a:pt x="12" y="1133"/>
                    <a:pt x="1" y="1144"/>
                    <a:pt x="1" y="1156"/>
                  </a:cubicBezTo>
                  <a:cubicBezTo>
                    <a:pt x="1" y="1166"/>
                    <a:pt x="12" y="1178"/>
                    <a:pt x="23" y="1178"/>
                  </a:cubicBezTo>
                  <a:lnTo>
                    <a:pt x="1893" y="1178"/>
                  </a:lnTo>
                  <a:cubicBezTo>
                    <a:pt x="1905" y="1178"/>
                    <a:pt x="1915" y="1166"/>
                    <a:pt x="1915" y="1156"/>
                  </a:cubicBezTo>
                  <a:cubicBezTo>
                    <a:pt x="1915" y="1144"/>
                    <a:pt x="1915" y="1133"/>
                    <a:pt x="1905" y="1133"/>
                  </a:cubicBezTo>
                  <a:lnTo>
                    <a:pt x="1460" y="911"/>
                  </a:lnTo>
                  <a:cubicBezTo>
                    <a:pt x="1454" y="905"/>
                    <a:pt x="1448" y="902"/>
                    <a:pt x="1443" y="902"/>
                  </a:cubicBezTo>
                  <a:cubicBezTo>
                    <a:pt x="1437" y="902"/>
                    <a:pt x="1431" y="905"/>
                    <a:pt x="1426" y="911"/>
                  </a:cubicBezTo>
                  <a:cubicBezTo>
                    <a:pt x="1426" y="921"/>
                    <a:pt x="1426" y="944"/>
                    <a:pt x="1437" y="944"/>
                  </a:cubicBezTo>
                  <a:lnTo>
                    <a:pt x="1804" y="1133"/>
                  </a:lnTo>
                  <a:lnTo>
                    <a:pt x="557" y="1133"/>
                  </a:lnTo>
                  <a:cubicBezTo>
                    <a:pt x="825" y="1077"/>
                    <a:pt x="980" y="988"/>
                    <a:pt x="1136" y="899"/>
                  </a:cubicBezTo>
                  <a:cubicBezTo>
                    <a:pt x="1281" y="822"/>
                    <a:pt x="1437" y="733"/>
                    <a:pt x="1660" y="666"/>
                  </a:cubicBezTo>
                  <a:cubicBezTo>
                    <a:pt x="1710" y="651"/>
                    <a:pt x="1759" y="645"/>
                    <a:pt x="1808" y="645"/>
                  </a:cubicBezTo>
                  <a:cubicBezTo>
                    <a:pt x="2324" y="645"/>
                    <a:pt x="2756" y="1387"/>
                    <a:pt x="2806" y="1478"/>
                  </a:cubicBezTo>
                  <a:lnTo>
                    <a:pt x="2818" y="1490"/>
                  </a:lnTo>
                  <a:cubicBezTo>
                    <a:pt x="2818" y="1500"/>
                    <a:pt x="2828" y="1500"/>
                    <a:pt x="2840" y="1500"/>
                  </a:cubicBezTo>
                  <a:lnTo>
                    <a:pt x="2850" y="1500"/>
                  </a:lnTo>
                  <a:cubicBezTo>
                    <a:pt x="2862" y="1490"/>
                    <a:pt x="2862" y="1478"/>
                    <a:pt x="2850" y="1467"/>
                  </a:cubicBezTo>
                  <a:lnTo>
                    <a:pt x="2850" y="1456"/>
                  </a:lnTo>
                  <a:cubicBezTo>
                    <a:pt x="2828" y="1423"/>
                    <a:pt x="2739" y="1222"/>
                    <a:pt x="2528" y="532"/>
                  </a:cubicBezTo>
                  <a:cubicBezTo>
                    <a:pt x="2427" y="221"/>
                    <a:pt x="2472" y="109"/>
                    <a:pt x="2528" y="65"/>
                  </a:cubicBezTo>
                  <a:cubicBezTo>
                    <a:pt x="2548" y="51"/>
                    <a:pt x="2572" y="45"/>
                    <a:pt x="2598" y="45"/>
                  </a:cubicBezTo>
                  <a:cubicBezTo>
                    <a:pt x="2678" y="45"/>
                    <a:pt x="2778" y="95"/>
                    <a:pt x="2828" y="120"/>
                  </a:cubicBezTo>
                  <a:cubicBezTo>
                    <a:pt x="2828" y="120"/>
                    <a:pt x="2850" y="120"/>
                    <a:pt x="2850" y="109"/>
                  </a:cubicBezTo>
                  <a:cubicBezTo>
                    <a:pt x="2862" y="98"/>
                    <a:pt x="2862" y="87"/>
                    <a:pt x="2850" y="75"/>
                  </a:cubicBezTo>
                  <a:cubicBezTo>
                    <a:pt x="2842" y="75"/>
                    <a:pt x="2715"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7452291" y="2988111"/>
              <a:ext cx="79764" cy="59321"/>
            </a:xfrm>
            <a:custGeom>
              <a:avLst/>
              <a:gdLst/>
              <a:ahLst/>
              <a:cxnLst/>
              <a:rect l="l" t="t" r="r" b="b"/>
              <a:pathLst>
                <a:path w="636" h="473" extrusionOk="0">
                  <a:moveTo>
                    <a:pt x="501" y="0"/>
                  </a:moveTo>
                  <a:cubicBezTo>
                    <a:pt x="490" y="0"/>
                    <a:pt x="479" y="8"/>
                    <a:pt x="479" y="16"/>
                  </a:cubicBezTo>
                  <a:cubicBezTo>
                    <a:pt x="468" y="116"/>
                    <a:pt x="502" y="250"/>
                    <a:pt x="535" y="339"/>
                  </a:cubicBezTo>
                  <a:cubicBezTo>
                    <a:pt x="446" y="261"/>
                    <a:pt x="279" y="149"/>
                    <a:pt x="34" y="149"/>
                  </a:cubicBezTo>
                  <a:cubicBezTo>
                    <a:pt x="12" y="149"/>
                    <a:pt x="0" y="161"/>
                    <a:pt x="0" y="172"/>
                  </a:cubicBezTo>
                  <a:cubicBezTo>
                    <a:pt x="0" y="183"/>
                    <a:pt x="12" y="194"/>
                    <a:pt x="23" y="194"/>
                  </a:cubicBezTo>
                  <a:cubicBezTo>
                    <a:pt x="401" y="205"/>
                    <a:pt x="591" y="461"/>
                    <a:pt x="591" y="461"/>
                  </a:cubicBezTo>
                  <a:cubicBezTo>
                    <a:pt x="601" y="461"/>
                    <a:pt x="601" y="473"/>
                    <a:pt x="613" y="473"/>
                  </a:cubicBezTo>
                  <a:cubicBezTo>
                    <a:pt x="613" y="473"/>
                    <a:pt x="624" y="473"/>
                    <a:pt x="624" y="461"/>
                  </a:cubicBezTo>
                  <a:cubicBezTo>
                    <a:pt x="635" y="461"/>
                    <a:pt x="635" y="450"/>
                    <a:pt x="635" y="439"/>
                  </a:cubicBezTo>
                  <a:cubicBezTo>
                    <a:pt x="635" y="428"/>
                    <a:pt x="502" y="183"/>
                    <a:pt x="524" y="27"/>
                  </a:cubicBezTo>
                  <a:cubicBezTo>
                    <a:pt x="535" y="16"/>
                    <a:pt x="524" y="5"/>
                    <a:pt x="512" y="5"/>
                  </a:cubicBezTo>
                  <a:cubicBezTo>
                    <a:pt x="509" y="2"/>
                    <a:pt x="50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7424324" y="2992751"/>
              <a:ext cx="33611" cy="33737"/>
            </a:xfrm>
            <a:custGeom>
              <a:avLst/>
              <a:gdLst/>
              <a:ahLst/>
              <a:cxnLst/>
              <a:rect l="l" t="t" r="r" b="b"/>
              <a:pathLst>
                <a:path w="268" h="269" extrusionOk="0">
                  <a:moveTo>
                    <a:pt x="134" y="45"/>
                  </a:moveTo>
                  <a:cubicBezTo>
                    <a:pt x="190" y="45"/>
                    <a:pt x="223" y="79"/>
                    <a:pt x="223" y="135"/>
                  </a:cubicBezTo>
                  <a:cubicBezTo>
                    <a:pt x="223" y="179"/>
                    <a:pt x="190" y="224"/>
                    <a:pt x="134" y="224"/>
                  </a:cubicBezTo>
                  <a:cubicBezTo>
                    <a:pt x="90" y="224"/>
                    <a:pt x="45" y="179"/>
                    <a:pt x="45" y="135"/>
                  </a:cubicBezTo>
                  <a:cubicBezTo>
                    <a:pt x="45" y="79"/>
                    <a:pt x="90" y="45"/>
                    <a:pt x="134" y="45"/>
                  </a:cubicBezTo>
                  <a:close/>
                  <a:moveTo>
                    <a:pt x="134" y="1"/>
                  </a:moveTo>
                  <a:cubicBezTo>
                    <a:pt x="67" y="1"/>
                    <a:pt x="1" y="57"/>
                    <a:pt x="1" y="135"/>
                  </a:cubicBezTo>
                  <a:cubicBezTo>
                    <a:pt x="1" y="201"/>
                    <a:pt x="67" y="268"/>
                    <a:pt x="134" y="268"/>
                  </a:cubicBezTo>
                  <a:cubicBezTo>
                    <a:pt x="213" y="268"/>
                    <a:pt x="268" y="201"/>
                    <a:pt x="268" y="135"/>
                  </a:cubicBezTo>
                  <a:cubicBezTo>
                    <a:pt x="268" y="57"/>
                    <a:pt x="21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7200961" y="3034013"/>
              <a:ext cx="51922" cy="53803"/>
            </a:xfrm>
            <a:custGeom>
              <a:avLst/>
              <a:gdLst/>
              <a:ahLst/>
              <a:cxnLst/>
              <a:rect l="l" t="t" r="r" b="b"/>
              <a:pathLst>
                <a:path w="414" h="429" extrusionOk="0">
                  <a:moveTo>
                    <a:pt x="134" y="50"/>
                  </a:moveTo>
                  <a:cubicBezTo>
                    <a:pt x="179" y="50"/>
                    <a:pt x="246" y="95"/>
                    <a:pt x="290" y="162"/>
                  </a:cubicBezTo>
                  <a:cubicBezTo>
                    <a:pt x="357" y="251"/>
                    <a:pt x="368" y="351"/>
                    <a:pt x="312" y="374"/>
                  </a:cubicBezTo>
                  <a:cubicBezTo>
                    <a:pt x="302" y="381"/>
                    <a:pt x="290" y="385"/>
                    <a:pt x="277" y="385"/>
                  </a:cubicBezTo>
                  <a:cubicBezTo>
                    <a:pt x="230" y="385"/>
                    <a:pt x="166" y="342"/>
                    <a:pt x="124" y="273"/>
                  </a:cubicBezTo>
                  <a:cubicBezTo>
                    <a:pt x="68" y="184"/>
                    <a:pt x="57" y="84"/>
                    <a:pt x="101" y="50"/>
                  </a:cubicBezTo>
                  <a:close/>
                  <a:moveTo>
                    <a:pt x="138" y="0"/>
                  </a:moveTo>
                  <a:cubicBezTo>
                    <a:pt x="117" y="0"/>
                    <a:pt x="96" y="6"/>
                    <a:pt x="79" y="17"/>
                  </a:cubicBezTo>
                  <a:cubicBezTo>
                    <a:pt x="1" y="62"/>
                    <a:pt x="12" y="184"/>
                    <a:pt x="79" y="295"/>
                  </a:cubicBezTo>
                  <a:cubicBezTo>
                    <a:pt x="146" y="384"/>
                    <a:pt x="223" y="429"/>
                    <a:pt x="279" y="429"/>
                  </a:cubicBezTo>
                  <a:cubicBezTo>
                    <a:pt x="302" y="429"/>
                    <a:pt x="324" y="429"/>
                    <a:pt x="346" y="418"/>
                  </a:cubicBezTo>
                  <a:cubicBezTo>
                    <a:pt x="413" y="374"/>
                    <a:pt x="413" y="240"/>
                    <a:pt x="335" y="129"/>
                  </a:cubicBezTo>
                  <a:cubicBezTo>
                    <a:pt x="277" y="46"/>
                    <a:pt x="20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6977599" y="3052950"/>
              <a:ext cx="275286" cy="72741"/>
            </a:xfrm>
            <a:custGeom>
              <a:avLst/>
              <a:gdLst/>
              <a:ahLst/>
              <a:cxnLst/>
              <a:rect l="l" t="t" r="r" b="b"/>
              <a:pathLst>
                <a:path w="2195" h="580" extrusionOk="0">
                  <a:moveTo>
                    <a:pt x="45" y="0"/>
                  </a:moveTo>
                  <a:cubicBezTo>
                    <a:pt x="35" y="0"/>
                    <a:pt x="12" y="0"/>
                    <a:pt x="12" y="11"/>
                  </a:cubicBezTo>
                  <a:cubicBezTo>
                    <a:pt x="1" y="22"/>
                    <a:pt x="1" y="33"/>
                    <a:pt x="12" y="45"/>
                  </a:cubicBezTo>
                  <a:lnTo>
                    <a:pt x="547" y="512"/>
                  </a:lnTo>
                  <a:lnTo>
                    <a:pt x="35" y="389"/>
                  </a:lnTo>
                  <a:cubicBezTo>
                    <a:pt x="23" y="389"/>
                    <a:pt x="12" y="389"/>
                    <a:pt x="12" y="411"/>
                  </a:cubicBezTo>
                  <a:cubicBezTo>
                    <a:pt x="1" y="423"/>
                    <a:pt x="12" y="434"/>
                    <a:pt x="23" y="434"/>
                  </a:cubicBezTo>
                  <a:lnTo>
                    <a:pt x="624" y="579"/>
                  </a:lnTo>
                  <a:cubicBezTo>
                    <a:pt x="636" y="579"/>
                    <a:pt x="646" y="579"/>
                    <a:pt x="646" y="567"/>
                  </a:cubicBezTo>
                  <a:lnTo>
                    <a:pt x="646" y="534"/>
                  </a:lnTo>
                  <a:lnTo>
                    <a:pt x="190" y="134"/>
                  </a:lnTo>
                  <a:lnTo>
                    <a:pt x="190" y="134"/>
                  </a:lnTo>
                  <a:cubicBezTo>
                    <a:pt x="1009" y="548"/>
                    <a:pt x="1853" y="580"/>
                    <a:pt x="2100" y="580"/>
                  </a:cubicBezTo>
                  <a:cubicBezTo>
                    <a:pt x="2145" y="580"/>
                    <a:pt x="2170" y="579"/>
                    <a:pt x="2172" y="579"/>
                  </a:cubicBezTo>
                  <a:cubicBezTo>
                    <a:pt x="2182" y="579"/>
                    <a:pt x="2194" y="567"/>
                    <a:pt x="2182" y="557"/>
                  </a:cubicBezTo>
                  <a:cubicBezTo>
                    <a:pt x="2182" y="545"/>
                    <a:pt x="2172" y="534"/>
                    <a:pt x="2160" y="534"/>
                  </a:cubicBezTo>
                  <a:cubicBezTo>
                    <a:pt x="2159" y="534"/>
                    <a:pt x="2138" y="535"/>
                    <a:pt x="2100" y="535"/>
                  </a:cubicBezTo>
                  <a:cubicBezTo>
                    <a:pt x="1855" y="535"/>
                    <a:pt x="904" y="502"/>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7323867" y="2978830"/>
              <a:ext cx="34991" cy="33611"/>
            </a:xfrm>
            <a:custGeom>
              <a:avLst/>
              <a:gdLst/>
              <a:ahLst/>
              <a:cxnLst/>
              <a:rect l="l" t="t" r="r" b="b"/>
              <a:pathLst>
                <a:path w="279" h="268" extrusionOk="0">
                  <a:moveTo>
                    <a:pt x="145" y="45"/>
                  </a:moveTo>
                  <a:cubicBezTo>
                    <a:pt x="190" y="45"/>
                    <a:pt x="234" y="79"/>
                    <a:pt x="234" y="134"/>
                  </a:cubicBezTo>
                  <a:cubicBezTo>
                    <a:pt x="234" y="179"/>
                    <a:pt x="190" y="223"/>
                    <a:pt x="145" y="223"/>
                  </a:cubicBezTo>
                  <a:cubicBezTo>
                    <a:pt x="89" y="223"/>
                    <a:pt x="56" y="179"/>
                    <a:pt x="56" y="134"/>
                  </a:cubicBezTo>
                  <a:cubicBezTo>
                    <a:pt x="56" y="79"/>
                    <a:pt x="89" y="45"/>
                    <a:pt x="145" y="45"/>
                  </a:cubicBezTo>
                  <a:close/>
                  <a:moveTo>
                    <a:pt x="145" y="1"/>
                  </a:moveTo>
                  <a:cubicBezTo>
                    <a:pt x="67" y="1"/>
                    <a:pt x="0" y="57"/>
                    <a:pt x="0" y="134"/>
                  </a:cubicBezTo>
                  <a:cubicBezTo>
                    <a:pt x="0" y="201"/>
                    <a:pt x="67" y="268"/>
                    <a:pt x="145" y="268"/>
                  </a:cubicBezTo>
                  <a:cubicBezTo>
                    <a:pt x="212" y="268"/>
                    <a:pt x="279" y="201"/>
                    <a:pt x="279" y="134"/>
                  </a:cubicBezTo>
                  <a:cubicBezTo>
                    <a:pt x="279" y="57"/>
                    <a:pt x="212"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7015348" y="3002659"/>
              <a:ext cx="33611" cy="33611"/>
            </a:xfrm>
            <a:custGeom>
              <a:avLst/>
              <a:gdLst/>
              <a:ahLst/>
              <a:cxnLst/>
              <a:rect l="l" t="t" r="r" b="b"/>
              <a:pathLst>
                <a:path w="268" h="268" extrusionOk="0">
                  <a:moveTo>
                    <a:pt x="134" y="45"/>
                  </a:moveTo>
                  <a:cubicBezTo>
                    <a:pt x="190" y="45"/>
                    <a:pt x="223" y="78"/>
                    <a:pt x="223" y="134"/>
                  </a:cubicBezTo>
                  <a:cubicBezTo>
                    <a:pt x="223" y="178"/>
                    <a:pt x="190" y="223"/>
                    <a:pt x="134" y="223"/>
                  </a:cubicBezTo>
                  <a:cubicBezTo>
                    <a:pt x="90" y="223"/>
                    <a:pt x="45" y="178"/>
                    <a:pt x="45" y="134"/>
                  </a:cubicBezTo>
                  <a:cubicBezTo>
                    <a:pt x="45" y="78"/>
                    <a:pt x="90" y="45"/>
                    <a:pt x="134" y="45"/>
                  </a:cubicBezTo>
                  <a:close/>
                  <a:moveTo>
                    <a:pt x="134" y="0"/>
                  </a:moveTo>
                  <a:cubicBezTo>
                    <a:pt x="68" y="0"/>
                    <a:pt x="1" y="56"/>
                    <a:pt x="1" y="134"/>
                  </a:cubicBezTo>
                  <a:cubicBezTo>
                    <a:pt x="1" y="211"/>
                    <a:pt x="68" y="267"/>
                    <a:pt x="134" y="267"/>
                  </a:cubicBezTo>
                  <a:cubicBezTo>
                    <a:pt x="212" y="267"/>
                    <a:pt x="268" y="211"/>
                    <a:pt x="268" y="134"/>
                  </a:cubicBezTo>
                  <a:cubicBezTo>
                    <a:pt x="268"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7034913" y="3006171"/>
              <a:ext cx="335234" cy="108233"/>
            </a:xfrm>
            <a:custGeom>
              <a:avLst/>
              <a:gdLst/>
              <a:ahLst/>
              <a:cxnLst/>
              <a:rect l="l" t="t" r="r" b="b"/>
              <a:pathLst>
                <a:path w="2673" h="863" extrusionOk="0">
                  <a:moveTo>
                    <a:pt x="2503" y="1"/>
                  </a:moveTo>
                  <a:cubicBezTo>
                    <a:pt x="2500" y="1"/>
                    <a:pt x="2497" y="2"/>
                    <a:pt x="2494" y="5"/>
                  </a:cubicBezTo>
                  <a:cubicBezTo>
                    <a:pt x="2482" y="17"/>
                    <a:pt x="2482" y="28"/>
                    <a:pt x="2494" y="39"/>
                  </a:cubicBezTo>
                  <a:cubicBezTo>
                    <a:pt x="2594" y="173"/>
                    <a:pt x="2616" y="317"/>
                    <a:pt x="2561" y="440"/>
                  </a:cubicBezTo>
                  <a:cubicBezTo>
                    <a:pt x="2449" y="662"/>
                    <a:pt x="2049" y="818"/>
                    <a:pt x="1559" y="818"/>
                  </a:cubicBezTo>
                  <a:cubicBezTo>
                    <a:pt x="824" y="818"/>
                    <a:pt x="45" y="206"/>
                    <a:pt x="34" y="206"/>
                  </a:cubicBezTo>
                  <a:cubicBezTo>
                    <a:pt x="34" y="200"/>
                    <a:pt x="28" y="198"/>
                    <a:pt x="22" y="198"/>
                  </a:cubicBezTo>
                  <a:cubicBezTo>
                    <a:pt x="17" y="198"/>
                    <a:pt x="11" y="200"/>
                    <a:pt x="11" y="206"/>
                  </a:cubicBezTo>
                  <a:cubicBezTo>
                    <a:pt x="1" y="217"/>
                    <a:pt x="1" y="228"/>
                    <a:pt x="11" y="239"/>
                  </a:cubicBezTo>
                  <a:cubicBezTo>
                    <a:pt x="23" y="250"/>
                    <a:pt x="802" y="863"/>
                    <a:pt x="1559" y="863"/>
                  </a:cubicBezTo>
                  <a:cubicBezTo>
                    <a:pt x="2071" y="863"/>
                    <a:pt x="2482" y="707"/>
                    <a:pt x="2605" y="451"/>
                  </a:cubicBezTo>
                  <a:cubicBezTo>
                    <a:pt x="2672" y="317"/>
                    <a:pt x="2638" y="161"/>
                    <a:pt x="2527" y="17"/>
                  </a:cubicBezTo>
                  <a:cubicBezTo>
                    <a:pt x="2519" y="9"/>
                    <a:pt x="2511" y="1"/>
                    <a:pt x="2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7275081" y="3012316"/>
              <a:ext cx="33611" cy="35116"/>
            </a:xfrm>
            <a:custGeom>
              <a:avLst/>
              <a:gdLst/>
              <a:ahLst/>
              <a:cxnLst/>
              <a:rect l="l" t="t" r="r" b="b"/>
              <a:pathLst>
                <a:path w="268" h="280" extrusionOk="0">
                  <a:moveTo>
                    <a:pt x="134" y="57"/>
                  </a:moveTo>
                  <a:cubicBezTo>
                    <a:pt x="178" y="57"/>
                    <a:pt x="223" y="90"/>
                    <a:pt x="223" y="146"/>
                  </a:cubicBezTo>
                  <a:cubicBezTo>
                    <a:pt x="223" y="190"/>
                    <a:pt x="178" y="235"/>
                    <a:pt x="134" y="235"/>
                  </a:cubicBezTo>
                  <a:cubicBezTo>
                    <a:pt x="78" y="235"/>
                    <a:pt x="45" y="190"/>
                    <a:pt x="45" y="146"/>
                  </a:cubicBezTo>
                  <a:cubicBezTo>
                    <a:pt x="45" y="90"/>
                    <a:pt x="78" y="57"/>
                    <a:pt x="134" y="57"/>
                  </a:cubicBezTo>
                  <a:close/>
                  <a:moveTo>
                    <a:pt x="134" y="1"/>
                  </a:moveTo>
                  <a:cubicBezTo>
                    <a:pt x="55" y="1"/>
                    <a:pt x="0" y="68"/>
                    <a:pt x="0" y="146"/>
                  </a:cubicBezTo>
                  <a:cubicBezTo>
                    <a:pt x="0" y="213"/>
                    <a:pt x="55" y="280"/>
                    <a:pt x="134" y="280"/>
                  </a:cubicBezTo>
                  <a:cubicBezTo>
                    <a:pt x="211" y="280"/>
                    <a:pt x="267" y="213"/>
                    <a:pt x="267" y="146"/>
                  </a:cubicBezTo>
                  <a:cubicBezTo>
                    <a:pt x="267"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7107528" y="3012316"/>
              <a:ext cx="33611" cy="35116"/>
            </a:xfrm>
            <a:custGeom>
              <a:avLst/>
              <a:gdLst/>
              <a:ahLst/>
              <a:cxnLst/>
              <a:rect l="l" t="t" r="r" b="b"/>
              <a:pathLst>
                <a:path w="268" h="280" extrusionOk="0">
                  <a:moveTo>
                    <a:pt x="134" y="57"/>
                  </a:moveTo>
                  <a:cubicBezTo>
                    <a:pt x="178" y="57"/>
                    <a:pt x="223" y="90"/>
                    <a:pt x="223" y="146"/>
                  </a:cubicBezTo>
                  <a:cubicBezTo>
                    <a:pt x="223" y="190"/>
                    <a:pt x="178" y="235"/>
                    <a:pt x="134" y="235"/>
                  </a:cubicBezTo>
                  <a:cubicBezTo>
                    <a:pt x="78" y="235"/>
                    <a:pt x="45" y="190"/>
                    <a:pt x="45" y="146"/>
                  </a:cubicBezTo>
                  <a:cubicBezTo>
                    <a:pt x="45" y="90"/>
                    <a:pt x="78" y="57"/>
                    <a:pt x="134" y="57"/>
                  </a:cubicBezTo>
                  <a:close/>
                  <a:moveTo>
                    <a:pt x="134" y="1"/>
                  </a:moveTo>
                  <a:cubicBezTo>
                    <a:pt x="56" y="1"/>
                    <a:pt x="0" y="68"/>
                    <a:pt x="0" y="146"/>
                  </a:cubicBezTo>
                  <a:cubicBezTo>
                    <a:pt x="0" y="213"/>
                    <a:pt x="56" y="280"/>
                    <a:pt x="134" y="280"/>
                  </a:cubicBezTo>
                  <a:cubicBezTo>
                    <a:pt x="201" y="280"/>
                    <a:pt x="268" y="213"/>
                    <a:pt x="268" y="146"/>
                  </a:cubicBezTo>
                  <a:cubicBezTo>
                    <a:pt x="268" y="68"/>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7127092" y="3040660"/>
              <a:ext cx="188499" cy="73744"/>
            </a:xfrm>
            <a:custGeom>
              <a:avLst/>
              <a:gdLst/>
              <a:ahLst/>
              <a:cxnLst/>
              <a:rect l="l" t="t" r="r" b="b"/>
              <a:pathLst>
                <a:path w="1503" h="588" extrusionOk="0">
                  <a:moveTo>
                    <a:pt x="1364" y="0"/>
                  </a:moveTo>
                  <a:cubicBezTo>
                    <a:pt x="1358" y="0"/>
                    <a:pt x="1352" y="3"/>
                    <a:pt x="1347" y="9"/>
                  </a:cubicBezTo>
                  <a:cubicBezTo>
                    <a:pt x="1336" y="20"/>
                    <a:pt x="1336" y="31"/>
                    <a:pt x="1347" y="42"/>
                  </a:cubicBezTo>
                  <a:cubicBezTo>
                    <a:pt x="1425" y="120"/>
                    <a:pt x="1458" y="198"/>
                    <a:pt x="1425" y="276"/>
                  </a:cubicBezTo>
                  <a:cubicBezTo>
                    <a:pt x="1369" y="420"/>
                    <a:pt x="1124" y="532"/>
                    <a:pt x="868" y="543"/>
                  </a:cubicBezTo>
                  <a:lnTo>
                    <a:pt x="857" y="543"/>
                  </a:lnTo>
                  <a:cubicBezTo>
                    <a:pt x="445" y="543"/>
                    <a:pt x="55" y="20"/>
                    <a:pt x="45" y="9"/>
                  </a:cubicBezTo>
                  <a:cubicBezTo>
                    <a:pt x="45" y="9"/>
                    <a:pt x="35" y="4"/>
                    <a:pt x="25" y="4"/>
                  </a:cubicBezTo>
                  <a:cubicBezTo>
                    <a:pt x="20" y="4"/>
                    <a:pt x="15" y="5"/>
                    <a:pt x="11" y="9"/>
                  </a:cubicBezTo>
                  <a:cubicBezTo>
                    <a:pt x="0" y="20"/>
                    <a:pt x="0" y="31"/>
                    <a:pt x="11" y="42"/>
                  </a:cubicBezTo>
                  <a:cubicBezTo>
                    <a:pt x="22" y="64"/>
                    <a:pt x="423" y="588"/>
                    <a:pt x="857" y="588"/>
                  </a:cubicBezTo>
                  <a:lnTo>
                    <a:pt x="868" y="588"/>
                  </a:lnTo>
                  <a:cubicBezTo>
                    <a:pt x="1158" y="576"/>
                    <a:pt x="1403" y="454"/>
                    <a:pt x="1470" y="287"/>
                  </a:cubicBezTo>
                  <a:cubicBezTo>
                    <a:pt x="1492" y="220"/>
                    <a:pt x="1502" y="120"/>
                    <a:pt x="1380" y="9"/>
                  </a:cubicBezTo>
                  <a:cubicBezTo>
                    <a:pt x="1375" y="3"/>
                    <a:pt x="1369" y="0"/>
                    <a:pt x="1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7597395" y="2977827"/>
              <a:ext cx="359063" cy="188248"/>
            </a:xfrm>
            <a:custGeom>
              <a:avLst/>
              <a:gdLst/>
              <a:ahLst/>
              <a:cxnLst/>
              <a:rect l="l" t="t" r="r" b="b"/>
              <a:pathLst>
                <a:path w="2863" h="1501" extrusionOk="0">
                  <a:moveTo>
                    <a:pt x="263" y="0"/>
                  </a:moveTo>
                  <a:cubicBezTo>
                    <a:pt x="148" y="0"/>
                    <a:pt x="23" y="75"/>
                    <a:pt x="23" y="75"/>
                  </a:cubicBezTo>
                  <a:cubicBezTo>
                    <a:pt x="13" y="87"/>
                    <a:pt x="1" y="98"/>
                    <a:pt x="13" y="109"/>
                  </a:cubicBezTo>
                  <a:cubicBezTo>
                    <a:pt x="13" y="120"/>
                    <a:pt x="35" y="120"/>
                    <a:pt x="45" y="120"/>
                  </a:cubicBezTo>
                  <a:cubicBezTo>
                    <a:pt x="88" y="95"/>
                    <a:pt x="186" y="45"/>
                    <a:pt x="270" y="45"/>
                  </a:cubicBezTo>
                  <a:cubicBezTo>
                    <a:pt x="298" y="45"/>
                    <a:pt x="324" y="51"/>
                    <a:pt x="346" y="65"/>
                  </a:cubicBezTo>
                  <a:cubicBezTo>
                    <a:pt x="391" y="109"/>
                    <a:pt x="436" y="221"/>
                    <a:pt x="335" y="532"/>
                  </a:cubicBezTo>
                  <a:cubicBezTo>
                    <a:pt x="124" y="1233"/>
                    <a:pt x="35" y="1423"/>
                    <a:pt x="13" y="1456"/>
                  </a:cubicBezTo>
                  <a:lnTo>
                    <a:pt x="13" y="1467"/>
                  </a:lnTo>
                  <a:cubicBezTo>
                    <a:pt x="1" y="1478"/>
                    <a:pt x="13" y="1490"/>
                    <a:pt x="23" y="1500"/>
                  </a:cubicBezTo>
                  <a:lnTo>
                    <a:pt x="35" y="1500"/>
                  </a:lnTo>
                  <a:cubicBezTo>
                    <a:pt x="35" y="1500"/>
                    <a:pt x="45" y="1500"/>
                    <a:pt x="45" y="1490"/>
                  </a:cubicBezTo>
                  <a:cubicBezTo>
                    <a:pt x="45" y="1490"/>
                    <a:pt x="57" y="1490"/>
                    <a:pt x="57" y="1478"/>
                  </a:cubicBezTo>
                  <a:cubicBezTo>
                    <a:pt x="107" y="1387"/>
                    <a:pt x="539" y="645"/>
                    <a:pt x="1055" y="645"/>
                  </a:cubicBezTo>
                  <a:cubicBezTo>
                    <a:pt x="1104" y="645"/>
                    <a:pt x="1153" y="651"/>
                    <a:pt x="1203" y="666"/>
                  </a:cubicBezTo>
                  <a:cubicBezTo>
                    <a:pt x="1426" y="733"/>
                    <a:pt x="1582" y="822"/>
                    <a:pt x="1727" y="899"/>
                  </a:cubicBezTo>
                  <a:cubicBezTo>
                    <a:pt x="1883" y="988"/>
                    <a:pt x="2049" y="1077"/>
                    <a:pt x="2306" y="1133"/>
                  </a:cubicBezTo>
                  <a:lnTo>
                    <a:pt x="1070" y="1133"/>
                  </a:lnTo>
                  <a:lnTo>
                    <a:pt x="1426" y="944"/>
                  </a:lnTo>
                  <a:cubicBezTo>
                    <a:pt x="1437" y="944"/>
                    <a:pt x="1437" y="921"/>
                    <a:pt x="1437" y="911"/>
                  </a:cubicBezTo>
                  <a:cubicBezTo>
                    <a:pt x="1432" y="905"/>
                    <a:pt x="1426" y="902"/>
                    <a:pt x="1420" y="902"/>
                  </a:cubicBezTo>
                  <a:cubicBezTo>
                    <a:pt x="1415" y="902"/>
                    <a:pt x="1409" y="905"/>
                    <a:pt x="1403" y="911"/>
                  </a:cubicBezTo>
                  <a:lnTo>
                    <a:pt x="958" y="1133"/>
                  </a:lnTo>
                  <a:cubicBezTo>
                    <a:pt x="948" y="1133"/>
                    <a:pt x="948" y="1144"/>
                    <a:pt x="948" y="1156"/>
                  </a:cubicBezTo>
                  <a:cubicBezTo>
                    <a:pt x="948" y="1166"/>
                    <a:pt x="958" y="1178"/>
                    <a:pt x="970" y="1178"/>
                  </a:cubicBezTo>
                  <a:lnTo>
                    <a:pt x="2840" y="1178"/>
                  </a:lnTo>
                  <a:cubicBezTo>
                    <a:pt x="2851" y="1178"/>
                    <a:pt x="2862" y="1166"/>
                    <a:pt x="2862" y="1156"/>
                  </a:cubicBezTo>
                  <a:cubicBezTo>
                    <a:pt x="2862" y="1144"/>
                    <a:pt x="2851" y="1133"/>
                    <a:pt x="2840" y="1133"/>
                  </a:cubicBezTo>
                  <a:cubicBezTo>
                    <a:pt x="2227" y="1133"/>
                    <a:pt x="1994" y="1000"/>
                    <a:pt x="1749" y="855"/>
                  </a:cubicBezTo>
                  <a:cubicBezTo>
                    <a:pt x="1604" y="777"/>
                    <a:pt x="1448" y="688"/>
                    <a:pt x="1215" y="621"/>
                  </a:cubicBezTo>
                  <a:cubicBezTo>
                    <a:pt x="1162" y="606"/>
                    <a:pt x="1109" y="598"/>
                    <a:pt x="1054" y="598"/>
                  </a:cubicBezTo>
                  <a:cubicBezTo>
                    <a:pt x="831" y="598"/>
                    <a:pt x="592" y="727"/>
                    <a:pt x="369" y="978"/>
                  </a:cubicBezTo>
                  <a:cubicBezTo>
                    <a:pt x="280" y="1067"/>
                    <a:pt x="213" y="1156"/>
                    <a:pt x="157" y="1233"/>
                  </a:cubicBezTo>
                  <a:cubicBezTo>
                    <a:pt x="213" y="1100"/>
                    <a:pt x="280" y="877"/>
                    <a:pt x="379" y="555"/>
                  </a:cubicBezTo>
                  <a:cubicBezTo>
                    <a:pt x="468" y="276"/>
                    <a:pt x="458" y="98"/>
                    <a:pt x="369" y="31"/>
                  </a:cubicBezTo>
                  <a:cubicBezTo>
                    <a:pt x="338" y="9"/>
                    <a:pt x="301"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7670010" y="2988111"/>
              <a:ext cx="79764" cy="59321"/>
            </a:xfrm>
            <a:custGeom>
              <a:avLst/>
              <a:gdLst/>
              <a:ahLst/>
              <a:cxnLst/>
              <a:rect l="l" t="t" r="r" b="b"/>
              <a:pathLst>
                <a:path w="636" h="473" extrusionOk="0">
                  <a:moveTo>
                    <a:pt x="144" y="0"/>
                  </a:moveTo>
                  <a:cubicBezTo>
                    <a:pt x="141" y="0"/>
                    <a:pt x="138" y="2"/>
                    <a:pt x="134" y="5"/>
                  </a:cubicBezTo>
                  <a:cubicBezTo>
                    <a:pt x="112" y="5"/>
                    <a:pt x="112" y="16"/>
                    <a:pt x="112" y="27"/>
                  </a:cubicBezTo>
                  <a:cubicBezTo>
                    <a:pt x="134" y="183"/>
                    <a:pt x="12" y="428"/>
                    <a:pt x="12" y="439"/>
                  </a:cubicBezTo>
                  <a:cubicBezTo>
                    <a:pt x="1" y="450"/>
                    <a:pt x="1" y="461"/>
                    <a:pt x="12" y="461"/>
                  </a:cubicBezTo>
                  <a:lnTo>
                    <a:pt x="23" y="473"/>
                  </a:lnTo>
                  <a:cubicBezTo>
                    <a:pt x="35" y="473"/>
                    <a:pt x="45" y="461"/>
                    <a:pt x="45" y="461"/>
                  </a:cubicBezTo>
                  <a:cubicBezTo>
                    <a:pt x="45" y="461"/>
                    <a:pt x="235" y="205"/>
                    <a:pt x="613" y="194"/>
                  </a:cubicBezTo>
                  <a:cubicBezTo>
                    <a:pt x="624" y="194"/>
                    <a:pt x="636" y="183"/>
                    <a:pt x="636" y="172"/>
                  </a:cubicBezTo>
                  <a:cubicBezTo>
                    <a:pt x="636" y="161"/>
                    <a:pt x="624" y="149"/>
                    <a:pt x="613" y="149"/>
                  </a:cubicBezTo>
                  <a:cubicBezTo>
                    <a:pt x="369" y="149"/>
                    <a:pt x="190" y="261"/>
                    <a:pt x="101" y="339"/>
                  </a:cubicBezTo>
                  <a:cubicBezTo>
                    <a:pt x="134" y="250"/>
                    <a:pt x="179" y="116"/>
                    <a:pt x="157" y="16"/>
                  </a:cubicBezTo>
                  <a:cubicBezTo>
                    <a:pt x="157" y="8"/>
                    <a:pt x="151"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7744130" y="2992751"/>
              <a:ext cx="33611" cy="33737"/>
            </a:xfrm>
            <a:custGeom>
              <a:avLst/>
              <a:gdLst/>
              <a:ahLst/>
              <a:cxnLst/>
              <a:rect l="l" t="t" r="r" b="b"/>
              <a:pathLst>
                <a:path w="268" h="269" extrusionOk="0">
                  <a:moveTo>
                    <a:pt x="134" y="45"/>
                  </a:moveTo>
                  <a:cubicBezTo>
                    <a:pt x="178" y="45"/>
                    <a:pt x="223" y="79"/>
                    <a:pt x="223" y="135"/>
                  </a:cubicBezTo>
                  <a:cubicBezTo>
                    <a:pt x="223" y="179"/>
                    <a:pt x="178" y="224"/>
                    <a:pt x="134" y="224"/>
                  </a:cubicBezTo>
                  <a:cubicBezTo>
                    <a:pt x="89" y="224"/>
                    <a:pt x="45" y="179"/>
                    <a:pt x="45" y="135"/>
                  </a:cubicBezTo>
                  <a:cubicBezTo>
                    <a:pt x="45" y="79"/>
                    <a:pt x="89" y="45"/>
                    <a:pt x="134" y="45"/>
                  </a:cubicBezTo>
                  <a:close/>
                  <a:moveTo>
                    <a:pt x="134" y="1"/>
                  </a:moveTo>
                  <a:cubicBezTo>
                    <a:pt x="55" y="1"/>
                    <a:pt x="0" y="57"/>
                    <a:pt x="0" y="135"/>
                  </a:cubicBezTo>
                  <a:cubicBezTo>
                    <a:pt x="0" y="201"/>
                    <a:pt x="55" y="268"/>
                    <a:pt x="134" y="268"/>
                  </a:cubicBezTo>
                  <a:cubicBezTo>
                    <a:pt x="211" y="268"/>
                    <a:pt x="267" y="201"/>
                    <a:pt x="267" y="135"/>
                  </a:cubicBezTo>
                  <a:cubicBezTo>
                    <a:pt x="267" y="57"/>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7949182" y="3034013"/>
              <a:ext cx="49163" cy="53803"/>
            </a:xfrm>
            <a:custGeom>
              <a:avLst/>
              <a:gdLst/>
              <a:ahLst/>
              <a:cxnLst/>
              <a:rect l="l" t="t" r="r" b="b"/>
              <a:pathLst>
                <a:path w="392" h="429" extrusionOk="0">
                  <a:moveTo>
                    <a:pt x="286" y="45"/>
                  </a:moveTo>
                  <a:cubicBezTo>
                    <a:pt x="296" y="45"/>
                    <a:pt x="305" y="47"/>
                    <a:pt x="313" y="50"/>
                  </a:cubicBezTo>
                  <a:cubicBezTo>
                    <a:pt x="335" y="73"/>
                    <a:pt x="346" y="95"/>
                    <a:pt x="346" y="139"/>
                  </a:cubicBezTo>
                  <a:cubicBezTo>
                    <a:pt x="346" y="184"/>
                    <a:pt x="324" y="229"/>
                    <a:pt x="290" y="273"/>
                  </a:cubicBezTo>
                  <a:cubicBezTo>
                    <a:pt x="248" y="342"/>
                    <a:pt x="184" y="385"/>
                    <a:pt x="137" y="385"/>
                  </a:cubicBezTo>
                  <a:cubicBezTo>
                    <a:pt x="124" y="385"/>
                    <a:pt x="112" y="381"/>
                    <a:pt x="102" y="374"/>
                  </a:cubicBezTo>
                  <a:cubicBezTo>
                    <a:pt x="57" y="351"/>
                    <a:pt x="68" y="251"/>
                    <a:pt x="124" y="162"/>
                  </a:cubicBezTo>
                  <a:cubicBezTo>
                    <a:pt x="170" y="88"/>
                    <a:pt x="239" y="45"/>
                    <a:pt x="286" y="45"/>
                  </a:cubicBezTo>
                  <a:close/>
                  <a:moveTo>
                    <a:pt x="280" y="0"/>
                  </a:moveTo>
                  <a:cubicBezTo>
                    <a:pt x="213" y="0"/>
                    <a:pt x="137" y="46"/>
                    <a:pt x="79" y="129"/>
                  </a:cubicBezTo>
                  <a:cubicBezTo>
                    <a:pt x="13" y="240"/>
                    <a:pt x="1" y="374"/>
                    <a:pt x="79" y="418"/>
                  </a:cubicBezTo>
                  <a:cubicBezTo>
                    <a:pt x="90" y="429"/>
                    <a:pt x="112" y="429"/>
                    <a:pt x="135" y="429"/>
                  </a:cubicBezTo>
                  <a:cubicBezTo>
                    <a:pt x="201" y="429"/>
                    <a:pt x="280" y="384"/>
                    <a:pt x="335" y="295"/>
                  </a:cubicBezTo>
                  <a:cubicBezTo>
                    <a:pt x="369" y="251"/>
                    <a:pt x="391" y="196"/>
                    <a:pt x="391" y="139"/>
                  </a:cubicBezTo>
                  <a:cubicBezTo>
                    <a:pt x="391" y="84"/>
                    <a:pt x="379" y="40"/>
                    <a:pt x="346" y="17"/>
                  </a:cubicBezTo>
                  <a:cubicBezTo>
                    <a:pt x="326" y="6"/>
                    <a:pt x="30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7950687" y="3052950"/>
              <a:ext cx="273781" cy="72741"/>
            </a:xfrm>
            <a:custGeom>
              <a:avLst/>
              <a:gdLst/>
              <a:ahLst/>
              <a:cxnLst/>
              <a:rect l="l" t="t" r="r" b="b"/>
              <a:pathLst>
                <a:path w="2183" h="580" extrusionOk="0">
                  <a:moveTo>
                    <a:pt x="2148" y="0"/>
                  </a:moveTo>
                  <a:cubicBezTo>
                    <a:pt x="1280" y="502"/>
                    <a:pt x="328" y="535"/>
                    <a:pt x="83" y="535"/>
                  </a:cubicBezTo>
                  <a:cubicBezTo>
                    <a:pt x="45" y="535"/>
                    <a:pt x="24" y="534"/>
                    <a:pt x="23" y="534"/>
                  </a:cubicBezTo>
                  <a:cubicBezTo>
                    <a:pt x="11" y="534"/>
                    <a:pt x="1" y="545"/>
                    <a:pt x="1" y="557"/>
                  </a:cubicBezTo>
                  <a:cubicBezTo>
                    <a:pt x="1" y="567"/>
                    <a:pt x="11" y="579"/>
                    <a:pt x="23" y="579"/>
                  </a:cubicBezTo>
                  <a:cubicBezTo>
                    <a:pt x="24" y="579"/>
                    <a:pt x="50" y="580"/>
                    <a:pt x="94" y="580"/>
                  </a:cubicBezTo>
                  <a:cubicBezTo>
                    <a:pt x="341" y="580"/>
                    <a:pt x="1183" y="548"/>
                    <a:pt x="1993" y="134"/>
                  </a:cubicBezTo>
                  <a:lnTo>
                    <a:pt x="1993" y="134"/>
                  </a:lnTo>
                  <a:lnTo>
                    <a:pt x="1547" y="534"/>
                  </a:lnTo>
                  <a:cubicBezTo>
                    <a:pt x="1537" y="545"/>
                    <a:pt x="1537" y="557"/>
                    <a:pt x="1537" y="567"/>
                  </a:cubicBezTo>
                  <a:cubicBezTo>
                    <a:pt x="1547" y="579"/>
                    <a:pt x="1547" y="579"/>
                    <a:pt x="1559" y="579"/>
                  </a:cubicBezTo>
                  <a:lnTo>
                    <a:pt x="2160" y="434"/>
                  </a:lnTo>
                  <a:cubicBezTo>
                    <a:pt x="2171" y="434"/>
                    <a:pt x="2182" y="423"/>
                    <a:pt x="2182" y="411"/>
                  </a:cubicBezTo>
                  <a:cubicBezTo>
                    <a:pt x="2171" y="389"/>
                    <a:pt x="2160" y="389"/>
                    <a:pt x="2148" y="389"/>
                  </a:cubicBezTo>
                  <a:lnTo>
                    <a:pt x="1648" y="512"/>
                  </a:lnTo>
                  <a:lnTo>
                    <a:pt x="1648" y="512"/>
                  </a:lnTo>
                  <a:lnTo>
                    <a:pt x="2171" y="45"/>
                  </a:lnTo>
                  <a:cubicBezTo>
                    <a:pt x="2182" y="33"/>
                    <a:pt x="2182" y="22"/>
                    <a:pt x="2171" y="11"/>
                  </a:cubicBezTo>
                  <a:cubicBezTo>
                    <a:pt x="2171" y="0"/>
                    <a:pt x="2160" y="0"/>
                    <a:pt x="2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7844587" y="2978830"/>
              <a:ext cx="33611" cy="33611"/>
            </a:xfrm>
            <a:custGeom>
              <a:avLst/>
              <a:gdLst/>
              <a:ahLst/>
              <a:cxnLst/>
              <a:rect l="l" t="t" r="r" b="b"/>
              <a:pathLst>
                <a:path w="268" h="268" extrusionOk="0">
                  <a:moveTo>
                    <a:pt x="134" y="45"/>
                  </a:moveTo>
                  <a:cubicBezTo>
                    <a:pt x="179" y="45"/>
                    <a:pt x="223" y="79"/>
                    <a:pt x="223" y="134"/>
                  </a:cubicBezTo>
                  <a:cubicBezTo>
                    <a:pt x="223" y="179"/>
                    <a:pt x="179" y="223"/>
                    <a:pt x="134" y="223"/>
                  </a:cubicBezTo>
                  <a:cubicBezTo>
                    <a:pt x="78" y="223"/>
                    <a:pt x="45" y="179"/>
                    <a:pt x="45" y="134"/>
                  </a:cubicBezTo>
                  <a:cubicBezTo>
                    <a:pt x="45" y="79"/>
                    <a:pt x="78" y="45"/>
                    <a:pt x="134" y="45"/>
                  </a:cubicBezTo>
                  <a:close/>
                  <a:moveTo>
                    <a:pt x="134" y="1"/>
                  </a:moveTo>
                  <a:cubicBezTo>
                    <a:pt x="56" y="1"/>
                    <a:pt x="1" y="57"/>
                    <a:pt x="1" y="134"/>
                  </a:cubicBezTo>
                  <a:cubicBezTo>
                    <a:pt x="1" y="201"/>
                    <a:pt x="56" y="268"/>
                    <a:pt x="134" y="268"/>
                  </a:cubicBezTo>
                  <a:cubicBezTo>
                    <a:pt x="201" y="268"/>
                    <a:pt x="268" y="201"/>
                    <a:pt x="268" y="134"/>
                  </a:cubicBezTo>
                  <a:cubicBezTo>
                    <a:pt x="268" y="57"/>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8153105" y="3002659"/>
              <a:ext cx="33611" cy="33611"/>
            </a:xfrm>
            <a:custGeom>
              <a:avLst/>
              <a:gdLst/>
              <a:ahLst/>
              <a:cxnLst/>
              <a:rect l="l" t="t" r="r" b="b"/>
              <a:pathLst>
                <a:path w="268" h="268" extrusionOk="0">
                  <a:moveTo>
                    <a:pt x="134" y="45"/>
                  </a:moveTo>
                  <a:cubicBezTo>
                    <a:pt x="178" y="45"/>
                    <a:pt x="223" y="78"/>
                    <a:pt x="223" y="134"/>
                  </a:cubicBezTo>
                  <a:cubicBezTo>
                    <a:pt x="223" y="178"/>
                    <a:pt x="178" y="223"/>
                    <a:pt x="134" y="223"/>
                  </a:cubicBezTo>
                  <a:cubicBezTo>
                    <a:pt x="78" y="223"/>
                    <a:pt x="45" y="178"/>
                    <a:pt x="45" y="134"/>
                  </a:cubicBezTo>
                  <a:cubicBezTo>
                    <a:pt x="45" y="78"/>
                    <a:pt x="78" y="45"/>
                    <a:pt x="134" y="45"/>
                  </a:cubicBezTo>
                  <a:close/>
                  <a:moveTo>
                    <a:pt x="134" y="0"/>
                  </a:moveTo>
                  <a:cubicBezTo>
                    <a:pt x="56" y="0"/>
                    <a:pt x="0" y="56"/>
                    <a:pt x="0" y="134"/>
                  </a:cubicBezTo>
                  <a:cubicBezTo>
                    <a:pt x="0" y="211"/>
                    <a:pt x="56" y="267"/>
                    <a:pt x="134" y="267"/>
                  </a:cubicBezTo>
                  <a:cubicBezTo>
                    <a:pt x="212" y="267"/>
                    <a:pt x="267" y="211"/>
                    <a:pt x="267" y="134"/>
                  </a:cubicBezTo>
                  <a:cubicBezTo>
                    <a:pt x="267"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7833425" y="3006171"/>
              <a:ext cx="333729" cy="108233"/>
            </a:xfrm>
            <a:custGeom>
              <a:avLst/>
              <a:gdLst/>
              <a:ahLst/>
              <a:cxnLst/>
              <a:rect l="l" t="t" r="r" b="b"/>
              <a:pathLst>
                <a:path w="2661" h="863" extrusionOk="0">
                  <a:moveTo>
                    <a:pt x="158" y="1"/>
                  </a:moveTo>
                  <a:cubicBezTo>
                    <a:pt x="150" y="1"/>
                    <a:pt x="142" y="9"/>
                    <a:pt x="134" y="17"/>
                  </a:cubicBezTo>
                  <a:cubicBezTo>
                    <a:pt x="23" y="161"/>
                    <a:pt x="1" y="317"/>
                    <a:pt x="67" y="451"/>
                  </a:cubicBezTo>
                  <a:cubicBezTo>
                    <a:pt x="189" y="707"/>
                    <a:pt x="590" y="863"/>
                    <a:pt x="1102" y="863"/>
                  </a:cubicBezTo>
                  <a:cubicBezTo>
                    <a:pt x="1859" y="863"/>
                    <a:pt x="2650" y="250"/>
                    <a:pt x="2650" y="239"/>
                  </a:cubicBezTo>
                  <a:cubicBezTo>
                    <a:pt x="2660" y="228"/>
                    <a:pt x="2660" y="217"/>
                    <a:pt x="2660" y="206"/>
                  </a:cubicBezTo>
                  <a:cubicBezTo>
                    <a:pt x="2655" y="200"/>
                    <a:pt x="2650" y="198"/>
                    <a:pt x="2644" y="198"/>
                  </a:cubicBezTo>
                  <a:cubicBezTo>
                    <a:pt x="2638" y="198"/>
                    <a:pt x="2633" y="200"/>
                    <a:pt x="2627" y="206"/>
                  </a:cubicBezTo>
                  <a:cubicBezTo>
                    <a:pt x="2616" y="206"/>
                    <a:pt x="1848" y="818"/>
                    <a:pt x="1102" y="818"/>
                  </a:cubicBezTo>
                  <a:cubicBezTo>
                    <a:pt x="612" y="818"/>
                    <a:pt x="212" y="662"/>
                    <a:pt x="100" y="440"/>
                  </a:cubicBezTo>
                  <a:cubicBezTo>
                    <a:pt x="45" y="317"/>
                    <a:pt x="67" y="173"/>
                    <a:pt x="179" y="39"/>
                  </a:cubicBezTo>
                  <a:cubicBezTo>
                    <a:pt x="179" y="28"/>
                    <a:pt x="179" y="17"/>
                    <a:pt x="167" y="5"/>
                  </a:cubicBezTo>
                  <a:cubicBezTo>
                    <a:pt x="164" y="2"/>
                    <a:pt x="161"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7893373" y="3012316"/>
              <a:ext cx="35116" cy="35116"/>
            </a:xfrm>
            <a:custGeom>
              <a:avLst/>
              <a:gdLst/>
              <a:ahLst/>
              <a:cxnLst/>
              <a:rect l="l" t="t" r="r" b="b"/>
              <a:pathLst>
                <a:path w="280" h="280" extrusionOk="0">
                  <a:moveTo>
                    <a:pt x="134" y="57"/>
                  </a:moveTo>
                  <a:cubicBezTo>
                    <a:pt x="190" y="57"/>
                    <a:pt x="223" y="90"/>
                    <a:pt x="223" y="146"/>
                  </a:cubicBezTo>
                  <a:cubicBezTo>
                    <a:pt x="223" y="190"/>
                    <a:pt x="190" y="235"/>
                    <a:pt x="134" y="235"/>
                  </a:cubicBezTo>
                  <a:cubicBezTo>
                    <a:pt x="90" y="235"/>
                    <a:pt x="45" y="190"/>
                    <a:pt x="45" y="146"/>
                  </a:cubicBezTo>
                  <a:cubicBezTo>
                    <a:pt x="45" y="90"/>
                    <a:pt x="90" y="57"/>
                    <a:pt x="134" y="57"/>
                  </a:cubicBezTo>
                  <a:close/>
                  <a:moveTo>
                    <a:pt x="134" y="1"/>
                  </a:moveTo>
                  <a:cubicBezTo>
                    <a:pt x="68" y="1"/>
                    <a:pt x="1" y="68"/>
                    <a:pt x="1" y="146"/>
                  </a:cubicBezTo>
                  <a:cubicBezTo>
                    <a:pt x="1" y="213"/>
                    <a:pt x="68" y="280"/>
                    <a:pt x="134" y="280"/>
                  </a:cubicBezTo>
                  <a:cubicBezTo>
                    <a:pt x="213" y="280"/>
                    <a:pt x="279" y="213"/>
                    <a:pt x="279" y="146"/>
                  </a:cubicBezTo>
                  <a:cubicBezTo>
                    <a:pt x="279" y="68"/>
                    <a:pt x="21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4"/>
            <p:cNvSpPr/>
            <p:nvPr/>
          </p:nvSpPr>
          <p:spPr>
            <a:xfrm>
              <a:off x="8060926" y="3012316"/>
              <a:ext cx="35116" cy="35116"/>
            </a:xfrm>
            <a:custGeom>
              <a:avLst/>
              <a:gdLst/>
              <a:ahLst/>
              <a:cxnLst/>
              <a:rect l="l" t="t" r="r" b="b"/>
              <a:pathLst>
                <a:path w="280" h="280" extrusionOk="0">
                  <a:moveTo>
                    <a:pt x="134" y="57"/>
                  </a:moveTo>
                  <a:cubicBezTo>
                    <a:pt x="190" y="57"/>
                    <a:pt x="223" y="90"/>
                    <a:pt x="223" y="146"/>
                  </a:cubicBezTo>
                  <a:cubicBezTo>
                    <a:pt x="223" y="190"/>
                    <a:pt x="190" y="235"/>
                    <a:pt x="134" y="235"/>
                  </a:cubicBezTo>
                  <a:cubicBezTo>
                    <a:pt x="90" y="235"/>
                    <a:pt x="45" y="190"/>
                    <a:pt x="45" y="146"/>
                  </a:cubicBezTo>
                  <a:cubicBezTo>
                    <a:pt x="45" y="90"/>
                    <a:pt x="90" y="57"/>
                    <a:pt x="134" y="57"/>
                  </a:cubicBezTo>
                  <a:close/>
                  <a:moveTo>
                    <a:pt x="134" y="1"/>
                  </a:moveTo>
                  <a:cubicBezTo>
                    <a:pt x="67" y="1"/>
                    <a:pt x="0" y="68"/>
                    <a:pt x="0" y="146"/>
                  </a:cubicBezTo>
                  <a:cubicBezTo>
                    <a:pt x="0" y="213"/>
                    <a:pt x="67" y="280"/>
                    <a:pt x="134" y="280"/>
                  </a:cubicBezTo>
                  <a:cubicBezTo>
                    <a:pt x="212" y="280"/>
                    <a:pt x="279" y="213"/>
                    <a:pt x="279" y="146"/>
                  </a:cubicBezTo>
                  <a:cubicBezTo>
                    <a:pt x="279" y="68"/>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4"/>
            <p:cNvSpPr/>
            <p:nvPr/>
          </p:nvSpPr>
          <p:spPr>
            <a:xfrm>
              <a:off x="7887854" y="3040660"/>
              <a:ext cx="187119" cy="73744"/>
            </a:xfrm>
            <a:custGeom>
              <a:avLst/>
              <a:gdLst/>
              <a:ahLst/>
              <a:cxnLst/>
              <a:rect l="l" t="t" r="r" b="b"/>
              <a:pathLst>
                <a:path w="1492" h="588" extrusionOk="0">
                  <a:moveTo>
                    <a:pt x="134" y="0"/>
                  </a:moveTo>
                  <a:cubicBezTo>
                    <a:pt x="129" y="0"/>
                    <a:pt x="123" y="3"/>
                    <a:pt x="123" y="9"/>
                  </a:cubicBezTo>
                  <a:cubicBezTo>
                    <a:pt x="0" y="120"/>
                    <a:pt x="0" y="220"/>
                    <a:pt x="22" y="287"/>
                  </a:cubicBezTo>
                  <a:cubicBezTo>
                    <a:pt x="89" y="454"/>
                    <a:pt x="346" y="576"/>
                    <a:pt x="624" y="588"/>
                  </a:cubicBezTo>
                  <a:lnTo>
                    <a:pt x="635" y="588"/>
                  </a:lnTo>
                  <a:cubicBezTo>
                    <a:pt x="1069" y="588"/>
                    <a:pt x="1470" y="64"/>
                    <a:pt x="1481" y="42"/>
                  </a:cubicBezTo>
                  <a:cubicBezTo>
                    <a:pt x="1492" y="31"/>
                    <a:pt x="1492" y="20"/>
                    <a:pt x="1481" y="9"/>
                  </a:cubicBezTo>
                  <a:cubicBezTo>
                    <a:pt x="1477" y="5"/>
                    <a:pt x="1473" y="4"/>
                    <a:pt x="1470" y="4"/>
                  </a:cubicBezTo>
                  <a:cubicBezTo>
                    <a:pt x="1462" y="4"/>
                    <a:pt x="1455" y="9"/>
                    <a:pt x="1447" y="9"/>
                  </a:cubicBezTo>
                  <a:cubicBezTo>
                    <a:pt x="1447" y="20"/>
                    <a:pt x="1036" y="543"/>
                    <a:pt x="624" y="543"/>
                  </a:cubicBezTo>
                  <a:cubicBezTo>
                    <a:pt x="368" y="532"/>
                    <a:pt x="123" y="420"/>
                    <a:pt x="67" y="276"/>
                  </a:cubicBezTo>
                  <a:cubicBezTo>
                    <a:pt x="45" y="198"/>
                    <a:pt x="67" y="120"/>
                    <a:pt x="145" y="42"/>
                  </a:cubicBezTo>
                  <a:cubicBezTo>
                    <a:pt x="156" y="31"/>
                    <a:pt x="156" y="20"/>
                    <a:pt x="145" y="9"/>
                  </a:cubicBezTo>
                  <a:cubicBezTo>
                    <a:pt x="145" y="3"/>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7583474" y="2932803"/>
              <a:ext cx="35116" cy="33611"/>
            </a:xfrm>
            <a:custGeom>
              <a:avLst/>
              <a:gdLst/>
              <a:ahLst/>
              <a:cxnLst/>
              <a:rect l="l" t="t" r="r" b="b"/>
              <a:pathLst>
                <a:path w="280" h="268" extrusionOk="0">
                  <a:moveTo>
                    <a:pt x="146" y="45"/>
                  </a:moveTo>
                  <a:cubicBezTo>
                    <a:pt x="190" y="45"/>
                    <a:pt x="235" y="90"/>
                    <a:pt x="235" y="134"/>
                  </a:cubicBezTo>
                  <a:cubicBezTo>
                    <a:pt x="235" y="179"/>
                    <a:pt x="190" y="223"/>
                    <a:pt x="146" y="223"/>
                  </a:cubicBezTo>
                  <a:cubicBezTo>
                    <a:pt x="90" y="223"/>
                    <a:pt x="57" y="179"/>
                    <a:pt x="57" y="134"/>
                  </a:cubicBezTo>
                  <a:cubicBezTo>
                    <a:pt x="57" y="90"/>
                    <a:pt x="90" y="45"/>
                    <a:pt x="146" y="45"/>
                  </a:cubicBezTo>
                  <a:close/>
                  <a:moveTo>
                    <a:pt x="146" y="1"/>
                  </a:moveTo>
                  <a:cubicBezTo>
                    <a:pt x="67" y="1"/>
                    <a:pt x="1" y="56"/>
                    <a:pt x="1" y="134"/>
                  </a:cubicBezTo>
                  <a:cubicBezTo>
                    <a:pt x="1" y="212"/>
                    <a:pt x="67" y="268"/>
                    <a:pt x="146" y="268"/>
                  </a:cubicBezTo>
                  <a:cubicBezTo>
                    <a:pt x="213" y="268"/>
                    <a:pt x="279" y="212"/>
                    <a:pt x="279" y="134"/>
                  </a:cubicBezTo>
                  <a:cubicBezTo>
                    <a:pt x="279" y="56"/>
                    <a:pt x="213"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7597395" y="4285528"/>
              <a:ext cx="359063" cy="188624"/>
            </a:xfrm>
            <a:custGeom>
              <a:avLst/>
              <a:gdLst/>
              <a:ahLst/>
              <a:cxnLst/>
              <a:rect l="l" t="t" r="r" b="b"/>
              <a:pathLst>
                <a:path w="2863" h="1504" extrusionOk="0">
                  <a:moveTo>
                    <a:pt x="23" y="0"/>
                  </a:moveTo>
                  <a:cubicBezTo>
                    <a:pt x="13" y="12"/>
                    <a:pt x="1" y="23"/>
                    <a:pt x="13" y="34"/>
                  </a:cubicBezTo>
                  <a:lnTo>
                    <a:pt x="13" y="45"/>
                  </a:lnTo>
                  <a:cubicBezTo>
                    <a:pt x="35" y="79"/>
                    <a:pt x="124" y="279"/>
                    <a:pt x="335" y="969"/>
                  </a:cubicBezTo>
                  <a:cubicBezTo>
                    <a:pt x="436" y="1281"/>
                    <a:pt x="391" y="1392"/>
                    <a:pt x="346" y="1437"/>
                  </a:cubicBezTo>
                  <a:cubicBezTo>
                    <a:pt x="324" y="1451"/>
                    <a:pt x="298" y="1456"/>
                    <a:pt x="270" y="1456"/>
                  </a:cubicBezTo>
                  <a:cubicBezTo>
                    <a:pt x="186" y="1456"/>
                    <a:pt x="88" y="1406"/>
                    <a:pt x="45" y="1381"/>
                  </a:cubicBezTo>
                  <a:cubicBezTo>
                    <a:pt x="35" y="1381"/>
                    <a:pt x="13" y="1381"/>
                    <a:pt x="13" y="1392"/>
                  </a:cubicBezTo>
                  <a:cubicBezTo>
                    <a:pt x="1" y="1403"/>
                    <a:pt x="13" y="1414"/>
                    <a:pt x="23" y="1425"/>
                  </a:cubicBezTo>
                  <a:cubicBezTo>
                    <a:pt x="23" y="1425"/>
                    <a:pt x="146" y="1504"/>
                    <a:pt x="257" y="1504"/>
                  </a:cubicBezTo>
                  <a:cubicBezTo>
                    <a:pt x="302" y="1504"/>
                    <a:pt x="335" y="1492"/>
                    <a:pt x="369" y="1470"/>
                  </a:cubicBezTo>
                  <a:cubicBezTo>
                    <a:pt x="458" y="1403"/>
                    <a:pt x="468" y="1225"/>
                    <a:pt x="379" y="958"/>
                  </a:cubicBezTo>
                  <a:cubicBezTo>
                    <a:pt x="280" y="624"/>
                    <a:pt x="213" y="413"/>
                    <a:pt x="157" y="268"/>
                  </a:cubicBezTo>
                  <a:lnTo>
                    <a:pt x="157" y="268"/>
                  </a:lnTo>
                  <a:cubicBezTo>
                    <a:pt x="213" y="346"/>
                    <a:pt x="280" y="435"/>
                    <a:pt x="369" y="524"/>
                  </a:cubicBezTo>
                  <a:cubicBezTo>
                    <a:pt x="592" y="775"/>
                    <a:pt x="831" y="903"/>
                    <a:pt x="1055" y="903"/>
                  </a:cubicBezTo>
                  <a:cubicBezTo>
                    <a:pt x="1109" y="903"/>
                    <a:pt x="1163" y="895"/>
                    <a:pt x="1215" y="880"/>
                  </a:cubicBezTo>
                  <a:cubicBezTo>
                    <a:pt x="1448" y="813"/>
                    <a:pt x="1604" y="724"/>
                    <a:pt x="1749" y="646"/>
                  </a:cubicBezTo>
                  <a:cubicBezTo>
                    <a:pt x="1994" y="502"/>
                    <a:pt x="2227" y="368"/>
                    <a:pt x="2840" y="368"/>
                  </a:cubicBezTo>
                  <a:cubicBezTo>
                    <a:pt x="2851" y="368"/>
                    <a:pt x="2862" y="357"/>
                    <a:pt x="2862" y="346"/>
                  </a:cubicBezTo>
                  <a:cubicBezTo>
                    <a:pt x="2862" y="334"/>
                    <a:pt x="2851" y="324"/>
                    <a:pt x="2840" y="324"/>
                  </a:cubicBezTo>
                  <a:lnTo>
                    <a:pt x="970" y="324"/>
                  </a:lnTo>
                  <a:cubicBezTo>
                    <a:pt x="958" y="324"/>
                    <a:pt x="948" y="334"/>
                    <a:pt x="948" y="346"/>
                  </a:cubicBezTo>
                  <a:cubicBezTo>
                    <a:pt x="948" y="357"/>
                    <a:pt x="948" y="368"/>
                    <a:pt x="958" y="368"/>
                  </a:cubicBezTo>
                  <a:lnTo>
                    <a:pt x="1403" y="601"/>
                  </a:lnTo>
                  <a:cubicBezTo>
                    <a:pt x="1415" y="601"/>
                    <a:pt x="1426" y="601"/>
                    <a:pt x="1437" y="591"/>
                  </a:cubicBezTo>
                  <a:cubicBezTo>
                    <a:pt x="1437" y="579"/>
                    <a:pt x="1437" y="557"/>
                    <a:pt x="1426" y="557"/>
                  </a:cubicBezTo>
                  <a:lnTo>
                    <a:pt x="1070" y="368"/>
                  </a:lnTo>
                  <a:lnTo>
                    <a:pt x="2306" y="368"/>
                  </a:lnTo>
                  <a:cubicBezTo>
                    <a:pt x="2049" y="423"/>
                    <a:pt x="1883" y="512"/>
                    <a:pt x="1727" y="601"/>
                  </a:cubicBezTo>
                  <a:cubicBezTo>
                    <a:pt x="1582" y="680"/>
                    <a:pt x="1426" y="769"/>
                    <a:pt x="1203" y="836"/>
                  </a:cubicBezTo>
                  <a:cubicBezTo>
                    <a:pt x="1153" y="850"/>
                    <a:pt x="1104" y="857"/>
                    <a:pt x="1055" y="857"/>
                  </a:cubicBezTo>
                  <a:cubicBezTo>
                    <a:pt x="539" y="857"/>
                    <a:pt x="108" y="115"/>
                    <a:pt x="57" y="23"/>
                  </a:cubicBezTo>
                  <a:cubicBezTo>
                    <a:pt x="57" y="12"/>
                    <a:pt x="45" y="12"/>
                    <a:pt x="45" y="12"/>
                  </a:cubicBezTo>
                  <a:cubicBezTo>
                    <a:pt x="45" y="0"/>
                    <a:pt x="35" y="0"/>
                    <a:pt x="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7670010" y="4404546"/>
              <a:ext cx="79764" cy="59823"/>
            </a:xfrm>
            <a:custGeom>
              <a:avLst/>
              <a:gdLst/>
              <a:ahLst/>
              <a:cxnLst/>
              <a:rect l="l" t="t" r="r" b="b"/>
              <a:pathLst>
                <a:path w="636" h="477" extrusionOk="0">
                  <a:moveTo>
                    <a:pt x="29" y="1"/>
                  </a:moveTo>
                  <a:cubicBezTo>
                    <a:pt x="23" y="1"/>
                    <a:pt x="18" y="3"/>
                    <a:pt x="12" y="9"/>
                  </a:cubicBezTo>
                  <a:cubicBezTo>
                    <a:pt x="1" y="9"/>
                    <a:pt x="1" y="20"/>
                    <a:pt x="12" y="31"/>
                  </a:cubicBezTo>
                  <a:cubicBezTo>
                    <a:pt x="12" y="42"/>
                    <a:pt x="134" y="298"/>
                    <a:pt x="112" y="443"/>
                  </a:cubicBezTo>
                  <a:cubicBezTo>
                    <a:pt x="112" y="454"/>
                    <a:pt x="112" y="465"/>
                    <a:pt x="134" y="476"/>
                  </a:cubicBezTo>
                  <a:cubicBezTo>
                    <a:pt x="146" y="476"/>
                    <a:pt x="157" y="465"/>
                    <a:pt x="157" y="454"/>
                  </a:cubicBezTo>
                  <a:cubicBezTo>
                    <a:pt x="179" y="354"/>
                    <a:pt x="134" y="231"/>
                    <a:pt x="101" y="132"/>
                  </a:cubicBezTo>
                  <a:lnTo>
                    <a:pt x="101" y="132"/>
                  </a:lnTo>
                  <a:cubicBezTo>
                    <a:pt x="190" y="209"/>
                    <a:pt x="369" y="320"/>
                    <a:pt x="613" y="320"/>
                  </a:cubicBezTo>
                  <a:cubicBezTo>
                    <a:pt x="624" y="320"/>
                    <a:pt x="636" y="320"/>
                    <a:pt x="636" y="298"/>
                  </a:cubicBezTo>
                  <a:cubicBezTo>
                    <a:pt x="636" y="287"/>
                    <a:pt x="624" y="276"/>
                    <a:pt x="613" y="276"/>
                  </a:cubicBezTo>
                  <a:cubicBezTo>
                    <a:pt x="235" y="265"/>
                    <a:pt x="45" y="9"/>
                    <a:pt x="45" y="9"/>
                  </a:cubicBezTo>
                  <a:cubicBezTo>
                    <a:pt x="40" y="3"/>
                    <a:pt x="34" y="1"/>
                    <a:pt x="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4"/>
            <p:cNvSpPr/>
            <p:nvPr/>
          </p:nvSpPr>
          <p:spPr>
            <a:xfrm>
              <a:off x="7744130" y="4425114"/>
              <a:ext cx="33611" cy="33611"/>
            </a:xfrm>
            <a:custGeom>
              <a:avLst/>
              <a:gdLst/>
              <a:ahLst/>
              <a:cxnLst/>
              <a:rect l="l" t="t" r="r" b="b"/>
              <a:pathLst>
                <a:path w="268" h="268" extrusionOk="0">
                  <a:moveTo>
                    <a:pt x="134" y="45"/>
                  </a:moveTo>
                  <a:cubicBezTo>
                    <a:pt x="178" y="45"/>
                    <a:pt x="223" y="90"/>
                    <a:pt x="223" y="134"/>
                  </a:cubicBezTo>
                  <a:cubicBezTo>
                    <a:pt x="223" y="190"/>
                    <a:pt x="178" y="223"/>
                    <a:pt x="134" y="223"/>
                  </a:cubicBezTo>
                  <a:cubicBezTo>
                    <a:pt x="89" y="223"/>
                    <a:pt x="45" y="190"/>
                    <a:pt x="45" y="134"/>
                  </a:cubicBezTo>
                  <a:cubicBezTo>
                    <a:pt x="45" y="90"/>
                    <a:pt x="89" y="45"/>
                    <a:pt x="134" y="45"/>
                  </a:cubicBezTo>
                  <a:close/>
                  <a:moveTo>
                    <a:pt x="134" y="0"/>
                  </a:moveTo>
                  <a:cubicBezTo>
                    <a:pt x="55" y="0"/>
                    <a:pt x="0" y="67"/>
                    <a:pt x="0" y="134"/>
                  </a:cubicBezTo>
                  <a:cubicBezTo>
                    <a:pt x="0" y="212"/>
                    <a:pt x="55" y="268"/>
                    <a:pt x="134" y="268"/>
                  </a:cubicBezTo>
                  <a:cubicBezTo>
                    <a:pt x="211" y="268"/>
                    <a:pt x="267" y="212"/>
                    <a:pt x="267" y="134"/>
                  </a:cubicBezTo>
                  <a:cubicBezTo>
                    <a:pt x="267" y="67"/>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4"/>
            <p:cNvSpPr/>
            <p:nvPr/>
          </p:nvSpPr>
          <p:spPr>
            <a:xfrm>
              <a:off x="7949182" y="4363159"/>
              <a:ext cx="51922" cy="55183"/>
            </a:xfrm>
            <a:custGeom>
              <a:avLst/>
              <a:gdLst/>
              <a:ahLst/>
              <a:cxnLst/>
              <a:rect l="l" t="t" r="r" b="b"/>
              <a:pathLst>
                <a:path w="414" h="440" extrusionOk="0">
                  <a:moveTo>
                    <a:pt x="138" y="49"/>
                  </a:moveTo>
                  <a:cubicBezTo>
                    <a:pt x="185" y="49"/>
                    <a:pt x="248" y="92"/>
                    <a:pt x="290" y="161"/>
                  </a:cubicBezTo>
                  <a:cubicBezTo>
                    <a:pt x="357" y="250"/>
                    <a:pt x="369" y="350"/>
                    <a:pt x="313" y="383"/>
                  </a:cubicBezTo>
                  <a:cubicBezTo>
                    <a:pt x="305" y="387"/>
                    <a:pt x="296" y="389"/>
                    <a:pt x="286" y="389"/>
                  </a:cubicBezTo>
                  <a:cubicBezTo>
                    <a:pt x="239" y="389"/>
                    <a:pt x="170" y="346"/>
                    <a:pt x="124" y="272"/>
                  </a:cubicBezTo>
                  <a:cubicBezTo>
                    <a:pt x="68" y="194"/>
                    <a:pt x="57" y="94"/>
                    <a:pt x="102" y="61"/>
                  </a:cubicBezTo>
                  <a:cubicBezTo>
                    <a:pt x="112" y="53"/>
                    <a:pt x="124" y="49"/>
                    <a:pt x="138" y="49"/>
                  </a:cubicBezTo>
                  <a:close/>
                  <a:moveTo>
                    <a:pt x="133" y="1"/>
                  </a:moveTo>
                  <a:cubicBezTo>
                    <a:pt x="113" y="1"/>
                    <a:pt x="95" y="6"/>
                    <a:pt x="79" y="16"/>
                  </a:cubicBezTo>
                  <a:cubicBezTo>
                    <a:pt x="1" y="72"/>
                    <a:pt x="13" y="194"/>
                    <a:pt x="79" y="306"/>
                  </a:cubicBezTo>
                  <a:cubicBezTo>
                    <a:pt x="146" y="383"/>
                    <a:pt x="213" y="439"/>
                    <a:pt x="280" y="439"/>
                  </a:cubicBezTo>
                  <a:cubicBezTo>
                    <a:pt x="302" y="439"/>
                    <a:pt x="324" y="428"/>
                    <a:pt x="346" y="417"/>
                  </a:cubicBezTo>
                  <a:cubicBezTo>
                    <a:pt x="413" y="372"/>
                    <a:pt x="413" y="250"/>
                    <a:pt x="335" y="138"/>
                  </a:cubicBezTo>
                  <a:cubicBezTo>
                    <a:pt x="276" y="53"/>
                    <a:pt x="19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7950687" y="4325911"/>
              <a:ext cx="273781" cy="72866"/>
            </a:xfrm>
            <a:custGeom>
              <a:avLst/>
              <a:gdLst/>
              <a:ahLst/>
              <a:cxnLst/>
              <a:rect l="l" t="t" r="r" b="b"/>
              <a:pathLst>
                <a:path w="2183" h="581" extrusionOk="0">
                  <a:moveTo>
                    <a:pt x="94" y="1"/>
                  </a:moveTo>
                  <a:cubicBezTo>
                    <a:pt x="50" y="1"/>
                    <a:pt x="24" y="2"/>
                    <a:pt x="23" y="2"/>
                  </a:cubicBezTo>
                  <a:cubicBezTo>
                    <a:pt x="11" y="2"/>
                    <a:pt x="1" y="12"/>
                    <a:pt x="1" y="24"/>
                  </a:cubicBezTo>
                  <a:cubicBezTo>
                    <a:pt x="1" y="35"/>
                    <a:pt x="11" y="46"/>
                    <a:pt x="23" y="46"/>
                  </a:cubicBezTo>
                  <a:cubicBezTo>
                    <a:pt x="24" y="46"/>
                    <a:pt x="45" y="45"/>
                    <a:pt x="83" y="45"/>
                  </a:cubicBezTo>
                  <a:cubicBezTo>
                    <a:pt x="328" y="45"/>
                    <a:pt x="1280" y="79"/>
                    <a:pt x="2148" y="580"/>
                  </a:cubicBezTo>
                  <a:lnTo>
                    <a:pt x="2160" y="580"/>
                  </a:lnTo>
                  <a:cubicBezTo>
                    <a:pt x="2160" y="580"/>
                    <a:pt x="2171" y="580"/>
                    <a:pt x="2171" y="569"/>
                  </a:cubicBezTo>
                  <a:cubicBezTo>
                    <a:pt x="2182" y="558"/>
                    <a:pt x="2182" y="547"/>
                    <a:pt x="2171" y="536"/>
                  </a:cubicBezTo>
                  <a:lnTo>
                    <a:pt x="1648" y="68"/>
                  </a:lnTo>
                  <a:lnTo>
                    <a:pt x="2148" y="190"/>
                  </a:lnTo>
                  <a:cubicBezTo>
                    <a:pt x="2160" y="190"/>
                    <a:pt x="2171" y="190"/>
                    <a:pt x="2182" y="180"/>
                  </a:cubicBezTo>
                  <a:cubicBezTo>
                    <a:pt x="2182" y="157"/>
                    <a:pt x="2171" y="146"/>
                    <a:pt x="2160" y="146"/>
                  </a:cubicBezTo>
                  <a:lnTo>
                    <a:pt x="1559" y="2"/>
                  </a:lnTo>
                  <a:cubicBezTo>
                    <a:pt x="1559" y="2"/>
                    <a:pt x="1547" y="2"/>
                    <a:pt x="1537" y="12"/>
                  </a:cubicBezTo>
                  <a:cubicBezTo>
                    <a:pt x="1537" y="24"/>
                    <a:pt x="1537" y="35"/>
                    <a:pt x="1547" y="46"/>
                  </a:cubicBezTo>
                  <a:lnTo>
                    <a:pt x="1993" y="447"/>
                  </a:lnTo>
                  <a:cubicBezTo>
                    <a:pt x="1183" y="32"/>
                    <a:pt x="341"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7844587" y="4439035"/>
              <a:ext cx="33611" cy="35116"/>
            </a:xfrm>
            <a:custGeom>
              <a:avLst/>
              <a:gdLst/>
              <a:ahLst/>
              <a:cxnLst/>
              <a:rect l="l" t="t" r="r" b="b"/>
              <a:pathLst>
                <a:path w="268" h="280" extrusionOk="0">
                  <a:moveTo>
                    <a:pt x="134" y="45"/>
                  </a:moveTo>
                  <a:cubicBezTo>
                    <a:pt x="179" y="45"/>
                    <a:pt x="223" y="90"/>
                    <a:pt x="223" y="134"/>
                  </a:cubicBezTo>
                  <a:cubicBezTo>
                    <a:pt x="223" y="190"/>
                    <a:pt x="179" y="223"/>
                    <a:pt x="134" y="223"/>
                  </a:cubicBezTo>
                  <a:cubicBezTo>
                    <a:pt x="78" y="223"/>
                    <a:pt x="45" y="190"/>
                    <a:pt x="45" y="134"/>
                  </a:cubicBezTo>
                  <a:cubicBezTo>
                    <a:pt x="45" y="90"/>
                    <a:pt x="78" y="45"/>
                    <a:pt x="134" y="45"/>
                  </a:cubicBezTo>
                  <a:close/>
                  <a:moveTo>
                    <a:pt x="134" y="1"/>
                  </a:moveTo>
                  <a:cubicBezTo>
                    <a:pt x="56" y="1"/>
                    <a:pt x="1" y="68"/>
                    <a:pt x="1" y="134"/>
                  </a:cubicBezTo>
                  <a:cubicBezTo>
                    <a:pt x="1" y="213"/>
                    <a:pt x="56" y="280"/>
                    <a:pt x="134" y="280"/>
                  </a:cubicBezTo>
                  <a:cubicBezTo>
                    <a:pt x="201" y="280"/>
                    <a:pt x="268" y="213"/>
                    <a:pt x="268" y="134"/>
                  </a:cubicBezTo>
                  <a:cubicBezTo>
                    <a:pt x="268" y="68"/>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8153105" y="4415457"/>
              <a:ext cx="33611" cy="33611"/>
            </a:xfrm>
            <a:custGeom>
              <a:avLst/>
              <a:gdLst/>
              <a:ahLst/>
              <a:cxnLst/>
              <a:rect l="l" t="t" r="r" b="b"/>
              <a:pathLst>
                <a:path w="268" h="268" extrusionOk="0">
                  <a:moveTo>
                    <a:pt x="134" y="45"/>
                  </a:moveTo>
                  <a:cubicBezTo>
                    <a:pt x="178" y="45"/>
                    <a:pt x="223" y="89"/>
                    <a:pt x="223" y="134"/>
                  </a:cubicBezTo>
                  <a:cubicBezTo>
                    <a:pt x="223" y="189"/>
                    <a:pt x="178" y="223"/>
                    <a:pt x="134" y="223"/>
                  </a:cubicBezTo>
                  <a:cubicBezTo>
                    <a:pt x="78" y="223"/>
                    <a:pt x="45" y="189"/>
                    <a:pt x="45" y="134"/>
                  </a:cubicBezTo>
                  <a:cubicBezTo>
                    <a:pt x="45" y="89"/>
                    <a:pt x="78" y="45"/>
                    <a:pt x="134" y="45"/>
                  </a:cubicBezTo>
                  <a:close/>
                  <a:moveTo>
                    <a:pt x="134" y="0"/>
                  </a:moveTo>
                  <a:cubicBezTo>
                    <a:pt x="56" y="0"/>
                    <a:pt x="0" y="67"/>
                    <a:pt x="0" y="134"/>
                  </a:cubicBezTo>
                  <a:cubicBezTo>
                    <a:pt x="0" y="211"/>
                    <a:pt x="56" y="267"/>
                    <a:pt x="134" y="267"/>
                  </a:cubicBezTo>
                  <a:cubicBezTo>
                    <a:pt x="212" y="267"/>
                    <a:pt x="267" y="211"/>
                    <a:pt x="267" y="134"/>
                  </a:cubicBezTo>
                  <a:cubicBezTo>
                    <a:pt x="267" y="67"/>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7833425" y="4337199"/>
              <a:ext cx="333729" cy="107606"/>
            </a:xfrm>
            <a:custGeom>
              <a:avLst/>
              <a:gdLst/>
              <a:ahLst/>
              <a:cxnLst/>
              <a:rect l="l" t="t" r="r" b="b"/>
              <a:pathLst>
                <a:path w="2661" h="858" extrusionOk="0">
                  <a:moveTo>
                    <a:pt x="1102" y="1"/>
                  </a:moveTo>
                  <a:cubicBezTo>
                    <a:pt x="590" y="1"/>
                    <a:pt x="189" y="167"/>
                    <a:pt x="67" y="412"/>
                  </a:cubicBezTo>
                  <a:cubicBezTo>
                    <a:pt x="1" y="546"/>
                    <a:pt x="23" y="701"/>
                    <a:pt x="134" y="857"/>
                  </a:cubicBezTo>
                  <a:lnTo>
                    <a:pt x="167" y="857"/>
                  </a:lnTo>
                  <a:cubicBezTo>
                    <a:pt x="179" y="847"/>
                    <a:pt x="179" y="835"/>
                    <a:pt x="179" y="824"/>
                  </a:cubicBezTo>
                  <a:cubicBezTo>
                    <a:pt x="67" y="691"/>
                    <a:pt x="45" y="546"/>
                    <a:pt x="100" y="424"/>
                  </a:cubicBezTo>
                  <a:cubicBezTo>
                    <a:pt x="212" y="201"/>
                    <a:pt x="612" y="45"/>
                    <a:pt x="1102" y="45"/>
                  </a:cubicBezTo>
                  <a:cubicBezTo>
                    <a:pt x="1848" y="45"/>
                    <a:pt x="2616" y="657"/>
                    <a:pt x="2627" y="657"/>
                  </a:cubicBezTo>
                  <a:cubicBezTo>
                    <a:pt x="2633" y="663"/>
                    <a:pt x="2638" y="666"/>
                    <a:pt x="2644" y="666"/>
                  </a:cubicBezTo>
                  <a:cubicBezTo>
                    <a:pt x="2650" y="666"/>
                    <a:pt x="2655" y="663"/>
                    <a:pt x="2660" y="657"/>
                  </a:cubicBezTo>
                  <a:cubicBezTo>
                    <a:pt x="2660" y="646"/>
                    <a:pt x="2660" y="635"/>
                    <a:pt x="2650" y="624"/>
                  </a:cubicBezTo>
                  <a:cubicBezTo>
                    <a:pt x="2650" y="624"/>
                    <a:pt x="185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7893373" y="4404170"/>
              <a:ext cx="35116" cy="34991"/>
            </a:xfrm>
            <a:custGeom>
              <a:avLst/>
              <a:gdLst/>
              <a:ahLst/>
              <a:cxnLst/>
              <a:rect l="l" t="t" r="r" b="b"/>
              <a:pathLst>
                <a:path w="280" h="279" extrusionOk="0">
                  <a:moveTo>
                    <a:pt x="134" y="56"/>
                  </a:moveTo>
                  <a:cubicBezTo>
                    <a:pt x="190" y="56"/>
                    <a:pt x="223" y="90"/>
                    <a:pt x="223" y="145"/>
                  </a:cubicBezTo>
                  <a:cubicBezTo>
                    <a:pt x="223" y="190"/>
                    <a:pt x="190" y="234"/>
                    <a:pt x="134" y="234"/>
                  </a:cubicBezTo>
                  <a:cubicBezTo>
                    <a:pt x="90" y="234"/>
                    <a:pt x="45" y="190"/>
                    <a:pt x="45" y="145"/>
                  </a:cubicBezTo>
                  <a:cubicBezTo>
                    <a:pt x="45" y="90"/>
                    <a:pt x="90" y="56"/>
                    <a:pt x="134" y="56"/>
                  </a:cubicBezTo>
                  <a:close/>
                  <a:moveTo>
                    <a:pt x="134" y="1"/>
                  </a:moveTo>
                  <a:cubicBezTo>
                    <a:pt x="68" y="1"/>
                    <a:pt x="1" y="68"/>
                    <a:pt x="1" y="145"/>
                  </a:cubicBezTo>
                  <a:cubicBezTo>
                    <a:pt x="1" y="212"/>
                    <a:pt x="68" y="279"/>
                    <a:pt x="134" y="279"/>
                  </a:cubicBezTo>
                  <a:cubicBezTo>
                    <a:pt x="213" y="279"/>
                    <a:pt x="279" y="212"/>
                    <a:pt x="279" y="145"/>
                  </a:cubicBezTo>
                  <a:cubicBezTo>
                    <a:pt x="279" y="68"/>
                    <a:pt x="21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4"/>
            <p:cNvSpPr/>
            <p:nvPr/>
          </p:nvSpPr>
          <p:spPr>
            <a:xfrm>
              <a:off x="8060926" y="4404170"/>
              <a:ext cx="35116" cy="34991"/>
            </a:xfrm>
            <a:custGeom>
              <a:avLst/>
              <a:gdLst/>
              <a:ahLst/>
              <a:cxnLst/>
              <a:rect l="l" t="t" r="r" b="b"/>
              <a:pathLst>
                <a:path w="280" h="279" extrusionOk="0">
                  <a:moveTo>
                    <a:pt x="134" y="56"/>
                  </a:moveTo>
                  <a:cubicBezTo>
                    <a:pt x="190" y="56"/>
                    <a:pt x="223" y="90"/>
                    <a:pt x="223" y="145"/>
                  </a:cubicBezTo>
                  <a:cubicBezTo>
                    <a:pt x="223" y="190"/>
                    <a:pt x="190" y="234"/>
                    <a:pt x="134" y="234"/>
                  </a:cubicBezTo>
                  <a:cubicBezTo>
                    <a:pt x="90" y="234"/>
                    <a:pt x="45" y="190"/>
                    <a:pt x="45" y="145"/>
                  </a:cubicBezTo>
                  <a:cubicBezTo>
                    <a:pt x="45" y="90"/>
                    <a:pt x="90" y="56"/>
                    <a:pt x="134" y="56"/>
                  </a:cubicBezTo>
                  <a:close/>
                  <a:moveTo>
                    <a:pt x="134" y="1"/>
                  </a:moveTo>
                  <a:cubicBezTo>
                    <a:pt x="67" y="1"/>
                    <a:pt x="0" y="68"/>
                    <a:pt x="0" y="145"/>
                  </a:cubicBezTo>
                  <a:cubicBezTo>
                    <a:pt x="0" y="212"/>
                    <a:pt x="67" y="279"/>
                    <a:pt x="134" y="279"/>
                  </a:cubicBezTo>
                  <a:cubicBezTo>
                    <a:pt x="212" y="279"/>
                    <a:pt x="279" y="212"/>
                    <a:pt x="279" y="145"/>
                  </a:cubicBezTo>
                  <a:cubicBezTo>
                    <a:pt x="279" y="68"/>
                    <a:pt x="212"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4"/>
            <p:cNvSpPr/>
            <p:nvPr/>
          </p:nvSpPr>
          <p:spPr>
            <a:xfrm>
              <a:off x="7887854" y="4337199"/>
              <a:ext cx="187119" cy="74120"/>
            </a:xfrm>
            <a:custGeom>
              <a:avLst/>
              <a:gdLst/>
              <a:ahLst/>
              <a:cxnLst/>
              <a:rect l="l" t="t" r="r" b="b"/>
              <a:pathLst>
                <a:path w="1492" h="591" extrusionOk="0">
                  <a:moveTo>
                    <a:pt x="624" y="1"/>
                  </a:moveTo>
                  <a:cubicBezTo>
                    <a:pt x="346" y="11"/>
                    <a:pt x="89" y="134"/>
                    <a:pt x="22" y="301"/>
                  </a:cubicBezTo>
                  <a:cubicBezTo>
                    <a:pt x="0" y="368"/>
                    <a:pt x="0" y="468"/>
                    <a:pt x="123" y="579"/>
                  </a:cubicBezTo>
                  <a:cubicBezTo>
                    <a:pt x="123" y="579"/>
                    <a:pt x="123" y="590"/>
                    <a:pt x="134" y="590"/>
                  </a:cubicBezTo>
                  <a:lnTo>
                    <a:pt x="145" y="579"/>
                  </a:lnTo>
                  <a:cubicBezTo>
                    <a:pt x="156" y="568"/>
                    <a:pt x="156" y="557"/>
                    <a:pt x="145" y="546"/>
                  </a:cubicBezTo>
                  <a:cubicBezTo>
                    <a:pt x="67" y="468"/>
                    <a:pt x="45" y="390"/>
                    <a:pt x="67" y="312"/>
                  </a:cubicBezTo>
                  <a:cubicBezTo>
                    <a:pt x="123" y="167"/>
                    <a:pt x="368" y="56"/>
                    <a:pt x="624" y="45"/>
                  </a:cubicBezTo>
                  <a:cubicBezTo>
                    <a:pt x="1036" y="45"/>
                    <a:pt x="1447" y="568"/>
                    <a:pt x="1447" y="579"/>
                  </a:cubicBezTo>
                  <a:cubicBezTo>
                    <a:pt x="1453" y="585"/>
                    <a:pt x="1459" y="588"/>
                    <a:pt x="1464" y="588"/>
                  </a:cubicBezTo>
                  <a:cubicBezTo>
                    <a:pt x="1470" y="588"/>
                    <a:pt x="1475" y="585"/>
                    <a:pt x="1481" y="579"/>
                  </a:cubicBezTo>
                  <a:cubicBezTo>
                    <a:pt x="1492" y="568"/>
                    <a:pt x="1492" y="557"/>
                    <a:pt x="1481" y="546"/>
                  </a:cubicBezTo>
                  <a:cubicBezTo>
                    <a:pt x="1470" y="523"/>
                    <a:pt x="1069"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7245609" y="4285528"/>
              <a:ext cx="359063" cy="188624"/>
            </a:xfrm>
            <a:custGeom>
              <a:avLst/>
              <a:gdLst/>
              <a:ahLst/>
              <a:cxnLst/>
              <a:rect l="l" t="t" r="r" b="b"/>
              <a:pathLst>
                <a:path w="2863" h="1504" extrusionOk="0">
                  <a:moveTo>
                    <a:pt x="2850" y="0"/>
                  </a:moveTo>
                  <a:cubicBezTo>
                    <a:pt x="2840" y="0"/>
                    <a:pt x="2818" y="0"/>
                    <a:pt x="2818" y="12"/>
                  </a:cubicBezTo>
                  <a:lnTo>
                    <a:pt x="2806" y="23"/>
                  </a:lnTo>
                  <a:cubicBezTo>
                    <a:pt x="2755" y="115"/>
                    <a:pt x="2324" y="857"/>
                    <a:pt x="1808" y="857"/>
                  </a:cubicBezTo>
                  <a:cubicBezTo>
                    <a:pt x="1759" y="857"/>
                    <a:pt x="1710" y="850"/>
                    <a:pt x="1660" y="836"/>
                  </a:cubicBezTo>
                  <a:cubicBezTo>
                    <a:pt x="1437" y="769"/>
                    <a:pt x="1281" y="680"/>
                    <a:pt x="1136" y="601"/>
                  </a:cubicBezTo>
                  <a:cubicBezTo>
                    <a:pt x="980" y="512"/>
                    <a:pt x="825" y="423"/>
                    <a:pt x="557" y="368"/>
                  </a:cubicBezTo>
                  <a:lnTo>
                    <a:pt x="1804" y="368"/>
                  </a:lnTo>
                  <a:lnTo>
                    <a:pt x="1437" y="557"/>
                  </a:lnTo>
                  <a:cubicBezTo>
                    <a:pt x="1426" y="557"/>
                    <a:pt x="1426" y="579"/>
                    <a:pt x="1426" y="591"/>
                  </a:cubicBezTo>
                  <a:cubicBezTo>
                    <a:pt x="1437" y="601"/>
                    <a:pt x="1448" y="601"/>
                    <a:pt x="1460" y="601"/>
                  </a:cubicBezTo>
                  <a:lnTo>
                    <a:pt x="1905" y="368"/>
                  </a:lnTo>
                  <a:cubicBezTo>
                    <a:pt x="1915" y="368"/>
                    <a:pt x="1915" y="357"/>
                    <a:pt x="1915" y="346"/>
                  </a:cubicBezTo>
                  <a:cubicBezTo>
                    <a:pt x="1915" y="334"/>
                    <a:pt x="1905" y="324"/>
                    <a:pt x="1893" y="324"/>
                  </a:cubicBezTo>
                  <a:lnTo>
                    <a:pt x="23" y="324"/>
                  </a:lnTo>
                  <a:cubicBezTo>
                    <a:pt x="12" y="324"/>
                    <a:pt x="1" y="334"/>
                    <a:pt x="1" y="346"/>
                  </a:cubicBezTo>
                  <a:cubicBezTo>
                    <a:pt x="1" y="357"/>
                    <a:pt x="12" y="368"/>
                    <a:pt x="23" y="368"/>
                  </a:cubicBezTo>
                  <a:cubicBezTo>
                    <a:pt x="636" y="368"/>
                    <a:pt x="869" y="502"/>
                    <a:pt x="1114" y="646"/>
                  </a:cubicBezTo>
                  <a:cubicBezTo>
                    <a:pt x="1270" y="724"/>
                    <a:pt x="1415" y="813"/>
                    <a:pt x="1648" y="880"/>
                  </a:cubicBezTo>
                  <a:cubicBezTo>
                    <a:pt x="1700" y="895"/>
                    <a:pt x="1754" y="903"/>
                    <a:pt x="1808" y="903"/>
                  </a:cubicBezTo>
                  <a:cubicBezTo>
                    <a:pt x="2032" y="903"/>
                    <a:pt x="2273" y="775"/>
                    <a:pt x="2506" y="524"/>
                  </a:cubicBezTo>
                  <a:cubicBezTo>
                    <a:pt x="2583" y="435"/>
                    <a:pt x="2650" y="346"/>
                    <a:pt x="2706" y="268"/>
                  </a:cubicBezTo>
                  <a:lnTo>
                    <a:pt x="2706" y="268"/>
                  </a:lnTo>
                  <a:cubicBezTo>
                    <a:pt x="2662" y="413"/>
                    <a:pt x="2583" y="624"/>
                    <a:pt x="2484" y="958"/>
                  </a:cubicBezTo>
                  <a:cubicBezTo>
                    <a:pt x="2405" y="1225"/>
                    <a:pt x="2405" y="1403"/>
                    <a:pt x="2494" y="1470"/>
                  </a:cubicBezTo>
                  <a:cubicBezTo>
                    <a:pt x="2528" y="1492"/>
                    <a:pt x="2561" y="1504"/>
                    <a:pt x="2606" y="1504"/>
                  </a:cubicBezTo>
                  <a:cubicBezTo>
                    <a:pt x="2717" y="1504"/>
                    <a:pt x="2840" y="1425"/>
                    <a:pt x="2850" y="1425"/>
                  </a:cubicBezTo>
                  <a:cubicBezTo>
                    <a:pt x="2862" y="1414"/>
                    <a:pt x="2862" y="1403"/>
                    <a:pt x="2850" y="1392"/>
                  </a:cubicBezTo>
                  <a:cubicBezTo>
                    <a:pt x="2850" y="1381"/>
                    <a:pt x="2840" y="1381"/>
                    <a:pt x="2828" y="1381"/>
                  </a:cubicBezTo>
                  <a:cubicBezTo>
                    <a:pt x="2779" y="1413"/>
                    <a:pt x="2683" y="1458"/>
                    <a:pt x="2604" y="1458"/>
                  </a:cubicBezTo>
                  <a:cubicBezTo>
                    <a:pt x="2575" y="1458"/>
                    <a:pt x="2549" y="1452"/>
                    <a:pt x="2528" y="1437"/>
                  </a:cubicBezTo>
                  <a:cubicBezTo>
                    <a:pt x="2472" y="1392"/>
                    <a:pt x="2427" y="1281"/>
                    <a:pt x="2528" y="969"/>
                  </a:cubicBezTo>
                  <a:cubicBezTo>
                    <a:pt x="2739" y="279"/>
                    <a:pt x="2828" y="79"/>
                    <a:pt x="2850" y="45"/>
                  </a:cubicBezTo>
                  <a:lnTo>
                    <a:pt x="2850" y="34"/>
                  </a:lnTo>
                  <a:cubicBezTo>
                    <a:pt x="2862" y="23"/>
                    <a:pt x="2862" y="12"/>
                    <a:pt x="2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7452291" y="4404546"/>
              <a:ext cx="79764" cy="59823"/>
            </a:xfrm>
            <a:custGeom>
              <a:avLst/>
              <a:gdLst/>
              <a:ahLst/>
              <a:cxnLst/>
              <a:rect l="l" t="t" r="r" b="b"/>
              <a:pathLst>
                <a:path w="636" h="477" extrusionOk="0">
                  <a:moveTo>
                    <a:pt x="607" y="1"/>
                  </a:moveTo>
                  <a:cubicBezTo>
                    <a:pt x="602" y="1"/>
                    <a:pt x="596" y="3"/>
                    <a:pt x="591" y="9"/>
                  </a:cubicBezTo>
                  <a:cubicBezTo>
                    <a:pt x="591" y="9"/>
                    <a:pt x="401" y="265"/>
                    <a:pt x="23" y="276"/>
                  </a:cubicBezTo>
                  <a:cubicBezTo>
                    <a:pt x="12" y="276"/>
                    <a:pt x="0" y="287"/>
                    <a:pt x="0" y="298"/>
                  </a:cubicBezTo>
                  <a:cubicBezTo>
                    <a:pt x="0" y="320"/>
                    <a:pt x="12" y="320"/>
                    <a:pt x="34" y="320"/>
                  </a:cubicBezTo>
                  <a:cubicBezTo>
                    <a:pt x="279" y="320"/>
                    <a:pt x="446" y="209"/>
                    <a:pt x="535" y="132"/>
                  </a:cubicBezTo>
                  <a:lnTo>
                    <a:pt x="535" y="132"/>
                  </a:lnTo>
                  <a:cubicBezTo>
                    <a:pt x="502" y="231"/>
                    <a:pt x="468" y="354"/>
                    <a:pt x="479" y="454"/>
                  </a:cubicBezTo>
                  <a:cubicBezTo>
                    <a:pt x="479" y="465"/>
                    <a:pt x="490" y="476"/>
                    <a:pt x="502" y="476"/>
                  </a:cubicBezTo>
                  <a:lnTo>
                    <a:pt x="512" y="476"/>
                  </a:lnTo>
                  <a:cubicBezTo>
                    <a:pt x="524" y="465"/>
                    <a:pt x="535" y="454"/>
                    <a:pt x="524" y="443"/>
                  </a:cubicBezTo>
                  <a:cubicBezTo>
                    <a:pt x="502" y="298"/>
                    <a:pt x="635" y="42"/>
                    <a:pt x="635" y="31"/>
                  </a:cubicBezTo>
                  <a:cubicBezTo>
                    <a:pt x="635" y="20"/>
                    <a:pt x="635" y="9"/>
                    <a:pt x="624" y="9"/>
                  </a:cubicBezTo>
                  <a:cubicBezTo>
                    <a:pt x="618" y="3"/>
                    <a:pt x="613"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7424324" y="4425114"/>
              <a:ext cx="33611" cy="33611"/>
            </a:xfrm>
            <a:custGeom>
              <a:avLst/>
              <a:gdLst/>
              <a:ahLst/>
              <a:cxnLst/>
              <a:rect l="l" t="t" r="r" b="b"/>
              <a:pathLst>
                <a:path w="268" h="268" extrusionOk="0">
                  <a:moveTo>
                    <a:pt x="134" y="45"/>
                  </a:moveTo>
                  <a:cubicBezTo>
                    <a:pt x="190" y="45"/>
                    <a:pt x="223" y="90"/>
                    <a:pt x="223" y="134"/>
                  </a:cubicBezTo>
                  <a:cubicBezTo>
                    <a:pt x="223" y="190"/>
                    <a:pt x="190" y="223"/>
                    <a:pt x="134" y="223"/>
                  </a:cubicBezTo>
                  <a:cubicBezTo>
                    <a:pt x="90" y="223"/>
                    <a:pt x="45" y="190"/>
                    <a:pt x="45" y="134"/>
                  </a:cubicBezTo>
                  <a:cubicBezTo>
                    <a:pt x="45" y="90"/>
                    <a:pt x="90" y="45"/>
                    <a:pt x="134" y="45"/>
                  </a:cubicBezTo>
                  <a:close/>
                  <a:moveTo>
                    <a:pt x="134" y="0"/>
                  </a:moveTo>
                  <a:cubicBezTo>
                    <a:pt x="67" y="0"/>
                    <a:pt x="1" y="67"/>
                    <a:pt x="1" y="134"/>
                  </a:cubicBezTo>
                  <a:cubicBezTo>
                    <a:pt x="1" y="212"/>
                    <a:pt x="67" y="268"/>
                    <a:pt x="134" y="268"/>
                  </a:cubicBezTo>
                  <a:cubicBezTo>
                    <a:pt x="213" y="268"/>
                    <a:pt x="268" y="212"/>
                    <a:pt x="268" y="134"/>
                  </a:cubicBezTo>
                  <a:cubicBezTo>
                    <a:pt x="268" y="67"/>
                    <a:pt x="213"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4"/>
            <p:cNvSpPr/>
            <p:nvPr/>
          </p:nvSpPr>
          <p:spPr>
            <a:xfrm>
              <a:off x="7200961" y="4363159"/>
              <a:ext cx="51922" cy="55183"/>
            </a:xfrm>
            <a:custGeom>
              <a:avLst/>
              <a:gdLst/>
              <a:ahLst/>
              <a:cxnLst/>
              <a:rect l="l" t="t" r="r" b="b"/>
              <a:pathLst>
                <a:path w="414" h="440" extrusionOk="0">
                  <a:moveTo>
                    <a:pt x="279" y="49"/>
                  </a:moveTo>
                  <a:cubicBezTo>
                    <a:pt x="290" y="49"/>
                    <a:pt x="312" y="49"/>
                    <a:pt x="312" y="61"/>
                  </a:cubicBezTo>
                  <a:cubicBezTo>
                    <a:pt x="368" y="94"/>
                    <a:pt x="357" y="194"/>
                    <a:pt x="290" y="272"/>
                  </a:cubicBezTo>
                  <a:cubicBezTo>
                    <a:pt x="244" y="346"/>
                    <a:pt x="175" y="389"/>
                    <a:pt x="128" y="389"/>
                  </a:cubicBezTo>
                  <a:cubicBezTo>
                    <a:pt x="118" y="389"/>
                    <a:pt x="109" y="387"/>
                    <a:pt x="101" y="383"/>
                  </a:cubicBezTo>
                  <a:cubicBezTo>
                    <a:pt x="57" y="350"/>
                    <a:pt x="68" y="250"/>
                    <a:pt x="124" y="161"/>
                  </a:cubicBezTo>
                  <a:cubicBezTo>
                    <a:pt x="168" y="94"/>
                    <a:pt x="235" y="49"/>
                    <a:pt x="279" y="49"/>
                  </a:cubicBezTo>
                  <a:close/>
                  <a:moveTo>
                    <a:pt x="286" y="1"/>
                  </a:moveTo>
                  <a:cubicBezTo>
                    <a:pt x="217" y="1"/>
                    <a:pt x="138" y="53"/>
                    <a:pt x="79" y="138"/>
                  </a:cubicBezTo>
                  <a:cubicBezTo>
                    <a:pt x="12" y="250"/>
                    <a:pt x="1" y="372"/>
                    <a:pt x="79" y="417"/>
                  </a:cubicBezTo>
                  <a:cubicBezTo>
                    <a:pt x="90" y="428"/>
                    <a:pt x="112" y="439"/>
                    <a:pt x="134" y="439"/>
                  </a:cubicBezTo>
                  <a:cubicBezTo>
                    <a:pt x="201" y="439"/>
                    <a:pt x="279" y="383"/>
                    <a:pt x="335" y="306"/>
                  </a:cubicBezTo>
                  <a:cubicBezTo>
                    <a:pt x="413" y="194"/>
                    <a:pt x="413" y="72"/>
                    <a:pt x="346" y="16"/>
                  </a:cubicBezTo>
                  <a:cubicBezTo>
                    <a:pt x="328" y="6"/>
                    <a:pt x="308" y="1"/>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4"/>
            <p:cNvSpPr/>
            <p:nvPr/>
          </p:nvSpPr>
          <p:spPr>
            <a:xfrm>
              <a:off x="6977599" y="4325911"/>
              <a:ext cx="275286" cy="72866"/>
            </a:xfrm>
            <a:custGeom>
              <a:avLst/>
              <a:gdLst/>
              <a:ahLst/>
              <a:cxnLst/>
              <a:rect l="l" t="t" r="r" b="b"/>
              <a:pathLst>
                <a:path w="2195" h="581" extrusionOk="0">
                  <a:moveTo>
                    <a:pt x="2099" y="1"/>
                  </a:moveTo>
                  <a:cubicBezTo>
                    <a:pt x="1850" y="1"/>
                    <a:pt x="1000" y="32"/>
                    <a:pt x="190" y="447"/>
                  </a:cubicBezTo>
                  <a:lnTo>
                    <a:pt x="646" y="46"/>
                  </a:lnTo>
                  <a:lnTo>
                    <a:pt x="646" y="12"/>
                  </a:lnTo>
                  <a:cubicBezTo>
                    <a:pt x="646" y="2"/>
                    <a:pt x="636" y="2"/>
                    <a:pt x="624" y="2"/>
                  </a:cubicBezTo>
                  <a:lnTo>
                    <a:pt x="23" y="146"/>
                  </a:lnTo>
                  <a:cubicBezTo>
                    <a:pt x="12" y="146"/>
                    <a:pt x="1" y="157"/>
                    <a:pt x="12" y="180"/>
                  </a:cubicBezTo>
                  <a:cubicBezTo>
                    <a:pt x="12" y="190"/>
                    <a:pt x="23" y="190"/>
                    <a:pt x="35" y="190"/>
                  </a:cubicBezTo>
                  <a:lnTo>
                    <a:pt x="547" y="68"/>
                  </a:lnTo>
                  <a:lnTo>
                    <a:pt x="12" y="536"/>
                  </a:lnTo>
                  <a:cubicBezTo>
                    <a:pt x="1" y="547"/>
                    <a:pt x="1" y="558"/>
                    <a:pt x="12" y="569"/>
                  </a:cubicBezTo>
                  <a:cubicBezTo>
                    <a:pt x="12" y="580"/>
                    <a:pt x="23" y="580"/>
                    <a:pt x="35" y="580"/>
                  </a:cubicBezTo>
                  <a:lnTo>
                    <a:pt x="45" y="580"/>
                  </a:lnTo>
                  <a:cubicBezTo>
                    <a:pt x="904" y="79"/>
                    <a:pt x="1855" y="45"/>
                    <a:pt x="2100" y="45"/>
                  </a:cubicBezTo>
                  <a:cubicBezTo>
                    <a:pt x="2138" y="45"/>
                    <a:pt x="2159" y="46"/>
                    <a:pt x="2160" y="46"/>
                  </a:cubicBezTo>
                  <a:cubicBezTo>
                    <a:pt x="2172" y="46"/>
                    <a:pt x="2182" y="35"/>
                    <a:pt x="2182" y="24"/>
                  </a:cubicBezTo>
                  <a:cubicBezTo>
                    <a:pt x="2194" y="12"/>
                    <a:pt x="2182" y="2"/>
                    <a:pt x="2172" y="2"/>
                  </a:cubicBezTo>
                  <a:cubicBezTo>
                    <a:pt x="2170" y="2"/>
                    <a:pt x="2145" y="1"/>
                    <a:pt x="2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4"/>
            <p:cNvSpPr/>
            <p:nvPr/>
          </p:nvSpPr>
          <p:spPr>
            <a:xfrm>
              <a:off x="7323867" y="4439035"/>
              <a:ext cx="34991" cy="35116"/>
            </a:xfrm>
            <a:custGeom>
              <a:avLst/>
              <a:gdLst/>
              <a:ahLst/>
              <a:cxnLst/>
              <a:rect l="l" t="t" r="r" b="b"/>
              <a:pathLst>
                <a:path w="279" h="280" extrusionOk="0">
                  <a:moveTo>
                    <a:pt x="145" y="45"/>
                  </a:moveTo>
                  <a:cubicBezTo>
                    <a:pt x="190" y="45"/>
                    <a:pt x="234" y="90"/>
                    <a:pt x="234" y="134"/>
                  </a:cubicBezTo>
                  <a:cubicBezTo>
                    <a:pt x="234" y="190"/>
                    <a:pt x="190" y="223"/>
                    <a:pt x="145" y="223"/>
                  </a:cubicBezTo>
                  <a:cubicBezTo>
                    <a:pt x="89" y="223"/>
                    <a:pt x="56" y="190"/>
                    <a:pt x="56" y="134"/>
                  </a:cubicBezTo>
                  <a:cubicBezTo>
                    <a:pt x="56" y="90"/>
                    <a:pt x="89" y="45"/>
                    <a:pt x="145" y="45"/>
                  </a:cubicBezTo>
                  <a:close/>
                  <a:moveTo>
                    <a:pt x="145" y="1"/>
                  </a:moveTo>
                  <a:cubicBezTo>
                    <a:pt x="67" y="1"/>
                    <a:pt x="0" y="68"/>
                    <a:pt x="0" y="134"/>
                  </a:cubicBezTo>
                  <a:cubicBezTo>
                    <a:pt x="0" y="213"/>
                    <a:pt x="67" y="280"/>
                    <a:pt x="145" y="280"/>
                  </a:cubicBezTo>
                  <a:cubicBezTo>
                    <a:pt x="212" y="280"/>
                    <a:pt x="279" y="213"/>
                    <a:pt x="279" y="134"/>
                  </a:cubicBezTo>
                  <a:cubicBezTo>
                    <a:pt x="279" y="68"/>
                    <a:pt x="212"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4"/>
            <p:cNvSpPr/>
            <p:nvPr/>
          </p:nvSpPr>
          <p:spPr>
            <a:xfrm>
              <a:off x="7015348" y="4415457"/>
              <a:ext cx="33611" cy="33611"/>
            </a:xfrm>
            <a:custGeom>
              <a:avLst/>
              <a:gdLst/>
              <a:ahLst/>
              <a:cxnLst/>
              <a:rect l="l" t="t" r="r" b="b"/>
              <a:pathLst>
                <a:path w="268" h="268" extrusionOk="0">
                  <a:moveTo>
                    <a:pt x="134" y="45"/>
                  </a:moveTo>
                  <a:cubicBezTo>
                    <a:pt x="190" y="45"/>
                    <a:pt x="223" y="89"/>
                    <a:pt x="223" y="134"/>
                  </a:cubicBezTo>
                  <a:cubicBezTo>
                    <a:pt x="223" y="189"/>
                    <a:pt x="190" y="223"/>
                    <a:pt x="134" y="223"/>
                  </a:cubicBezTo>
                  <a:cubicBezTo>
                    <a:pt x="90" y="223"/>
                    <a:pt x="45" y="189"/>
                    <a:pt x="45" y="134"/>
                  </a:cubicBezTo>
                  <a:cubicBezTo>
                    <a:pt x="45" y="89"/>
                    <a:pt x="90" y="45"/>
                    <a:pt x="134" y="45"/>
                  </a:cubicBezTo>
                  <a:close/>
                  <a:moveTo>
                    <a:pt x="134" y="0"/>
                  </a:moveTo>
                  <a:cubicBezTo>
                    <a:pt x="68" y="0"/>
                    <a:pt x="1" y="67"/>
                    <a:pt x="1" y="134"/>
                  </a:cubicBezTo>
                  <a:cubicBezTo>
                    <a:pt x="1" y="211"/>
                    <a:pt x="68" y="267"/>
                    <a:pt x="134" y="267"/>
                  </a:cubicBezTo>
                  <a:cubicBezTo>
                    <a:pt x="212" y="267"/>
                    <a:pt x="268" y="211"/>
                    <a:pt x="268" y="134"/>
                  </a:cubicBezTo>
                  <a:cubicBezTo>
                    <a:pt x="268" y="67"/>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4"/>
            <p:cNvSpPr/>
            <p:nvPr/>
          </p:nvSpPr>
          <p:spPr>
            <a:xfrm>
              <a:off x="7034913" y="4337199"/>
              <a:ext cx="335234" cy="107606"/>
            </a:xfrm>
            <a:custGeom>
              <a:avLst/>
              <a:gdLst/>
              <a:ahLst/>
              <a:cxnLst/>
              <a:rect l="l" t="t" r="r" b="b"/>
              <a:pathLst>
                <a:path w="2673" h="858" extrusionOk="0">
                  <a:moveTo>
                    <a:pt x="1559" y="1"/>
                  </a:moveTo>
                  <a:cubicBezTo>
                    <a:pt x="802" y="1"/>
                    <a:pt x="23" y="624"/>
                    <a:pt x="11" y="624"/>
                  </a:cubicBezTo>
                  <a:cubicBezTo>
                    <a:pt x="1" y="635"/>
                    <a:pt x="1" y="646"/>
                    <a:pt x="11" y="657"/>
                  </a:cubicBezTo>
                  <a:cubicBezTo>
                    <a:pt x="11" y="663"/>
                    <a:pt x="17" y="666"/>
                    <a:pt x="22" y="666"/>
                  </a:cubicBezTo>
                  <a:cubicBezTo>
                    <a:pt x="28" y="666"/>
                    <a:pt x="34" y="663"/>
                    <a:pt x="34" y="657"/>
                  </a:cubicBezTo>
                  <a:cubicBezTo>
                    <a:pt x="45" y="657"/>
                    <a:pt x="824" y="45"/>
                    <a:pt x="1559" y="45"/>
                  </a:cubicBezTo>
                  <a:cubicBezTo>
                    <a:pt x="2049" y="45"/>
                    <a:pt x="2449" y="201"/>
                    <a:pt x="2561" y="424"/>
                  </a:cubicBezTo>
                  <a:cubicBezTo>
                    <a:pt x="2616" y="546"/>
                    <a:pt x="2594" y="691"/>
                    <a:pt x="2494" y="824"/>
                  </a:cubicBezTo>
                  <a:cubicBezTo>
                    <a:pt x="2482" y="835"/>
                    <a:pt x="2482" y="847"/>
                    <a:pt x="2494" y="857"/>
                  </a:cubicBezTo>
                  <a:lnTo>
                    <a:pt x="2527" y="857"/>
                  </a:lnTo>
                  <a:cubicBezTo>
                    <a:pt x="2638" y="701"/>
                    <a:pt x="2672" y="546"/>
                    <a:pt x="2605" y="412"/>
                  </a:cubicBezTo>
                  <a:cubicBezTo>
                    <a:pt x="2482" y="167"/>
                    <a:pt x="2071" y="1"/>
                    <a:pt x="1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4"/>
            <p:cNvSpPr/>
            <p:nvPr/>
          </p:nvSpPr>
          <p:spPr>
            <a:xfrm>
              <a:off x="7275081" y="4404170"/>
              <a:ext cx="33611" cy="34991"/>
            </a:xfrm>
            <a:custGeom>
              <a:avLst/>
              <a:gdLst/>
              <a:ahLst/>
              <a:cxnLst/>
              <a:rect l="l" t="t" r="r" b="b"/>
              <a:pathLst>
                <a:path w="268" h="279" extrusionOk="0">
                  <a:moveTo>
                    <a:pt x="134" y="56"/>
                  </a:moveTo>
                  <a:cubicBezTo>
                    <a:pt x="178" y="56"/>
                    <a:pt x="223" y="90"/>
                    <a:pt x="223" y="145"/>
                  </a:cubicBezTo>
                  <a:cubicBezTo>
                    <a:pt x="223" y="190"/>
                    <a:pt x="178" y="234"/>
                    <a:pt x="134" y="234"/>
                  </a:cubicBezTo>
                  <a:cubicBezTo>
                    <a:pt x="78" y="234"/>
                    <a:pt x="45" y="190"/>
                    <a:pt x="45" y="145"/>
                  </a:cubicBezTo>
                  <a:cubicBezTo>
                    <a:pt x="45" y="90"/>
                    <a:pt x="78" y="56"/>
                    <a:pt x="134" y="56"/>
                  </a:cubicBezTo>
                  <a:close/>
                  <a:moveTo>
                    <a:pt x="134" y="1"/>
                  </a:moveTo>
                  <a:cubicBezTo>
                    <a:pt x="55" y="1"/>
                    <a:pt x="0" y="68"/>
                    <a:pt x="0" y="145"/>
                  </a:cubicBezTo>
                  <a:cubicBezTo>
                    <a:pt x="0" y="212"/>
                    <a:pt x="55" y="279"/>
                    <a:pt x="134" y="279"/>
                  </a:cubicBezTo>
                  <a:cubicBezTo>
                    <a:pt x="211" y="279"/>
                    <a:pt x="267" y="212"/>
                    <a:pt x="267" y="145"/>
                  </a:cubicBezTo>
                  <a:cubicBezTo>
                    <a:pt x="267" y="68"/>
                    <a:pt x="21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4"/>
            <p:cNvSpPr/>
            <p:nvPr/>
          </p:nvSpPr>
          <p:spPr>
            <a:xfrm>
              <a:off x="7107528" y="4404170"/>
              <a:ext cx="33611" cy="34991"/>
            </a:xfrm>
            <a:custGeom>
              <a:avLst/>
              <a:gdLst/>
              <a:ahLst/>
              <a:cxnLst/>
              <a:rect l="l" t="t" r="r" b="b"/>
              <a:pathLst>
                <a:path w="268" h="279" extrusionOk="0">
                  <a:moveTo>
                    <a:pt x="134" y="56"/>
                  </a:moveTo>
                  <a:cubicBezTo>
                    <a:pt x="178" y="56"/>
                    <a:pt x="223" y="90"/>
                    <a:pt x="223" y="145"/>
                  </a:cubicBezTo>
                  <a:cubicBezTo>
                    <a:pt x="223" y="190"/>
                    <a:pt x="178" y="234"/>
                    <a:pt x="134" y="234"/>
                  </a:cubicBezTo>
                  <a:cubicBezTo>
                    <a:pt x="78" y="234"/>
                    <a:pt x="45" y="190"/>
                    <a:pt x="45" y="145"/>
                  </a:cubicBezTo>
                  <a:cubicBezTo>
                    <a:pt x="45" y="90"/>
                    <a:pt x="78" y="56"/>
                    <a:pt x="134" y="56"/>
                  </a:cubicBezTo>
                  <a:close/>
                  <a:moveTo>
                    <a:pt x="134" y="1"/>
                  </a:moveTo>
                  <a:cubicBezTo>
                    <a:pt x="56" y="1"/>
                    <a:pt x="0" y="68"/>
                    <a:pt x="0" y="145"/>
                  </a:cubicBezTo>
                  <a:cubicBezTo>
                    <a:pt x="0" y="212"/>
                    <a:pt x="56" y="279"/>
                    <a:pt x="134" y="279"/>
                  </a:cubicBezTo>
                  <a:cubicBezTo>
                    <a:pt x="201" y="279"/>
                    <a:pt x="268" y="212"/>
                    <a:pt x="268" y="145"/>
                  </a:cubicBezTo>
                  <a:cubicBezTo>
                    <a:pt x="268" y="68"/>
                    <a:pt x="201"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4"/>
            <p:cNvSpPr/>
            <p:nvPr/>
          </p:nvSpPr>
          <p:spPr>
            <a:xfrm>
              <a:off x="7127092" y="4337199"/>
              <a:ext cx="188499" cy="74120"/>
            </a:xfrm>
            <a:custGeom>
              <a:avLst/>
              <a:gdLst/>
              <a:ahLst/>
              <a:cxnLst/>
              <a:rect l="l" t="t" r="r" b="b"/>
              <a:pathLst>
                <a:path w="1503" h="591" extrusionOk="0">
                  <a:moveTo>
                    <a:pt x="854" y="0"/>
                  </a:moveTo>
                  <a:cubicBezTo>
                    <a:pt x="425" y="0"/>
                    <a:pt x="22" y="524"/>
                    <a:pt x="11" y="546"/>
                  </a:cubicBezTo>
                  <a:cubicBezTo>
                    <a:pt x="0" y="557"/>
                    <a:pt x="0" y="568"/>
                    <a:pt x="11" y="579"/>
                  </a:cubicBezTo>
                  <a:cubicBezTo>
                    <a:pt x="22" y="579"/>
                    <a:pt x="22" y="590"/>
                    <a:pt x="33" y="590"/>
                  </a:cubicBezTo>
                  <a:lnTo>
                    <a:pt x="45" y="579"/>
                  </a:lnTo>
                  <a:cubicBezTo>
                    <a:pt x="55" y="568"/>
                    <a:pt x="445" y="45"/>
                    <a:pt x="857" y="45"/>
                  </a:cubicBezTo>
                  <a:lnTo>
                    <a:pt x="868" y="45"/>
                  </a:lnTo>
                  <a:cubicBezTo>
                    <a:pt x="1124" y="56"/>
                    <a:pt x="1369" y="167"/>
                    <a:pt x="1425" y="312"/>
                  </a:cubicBezTo>
                  <a:cubicBezTo>
                    <a:pt x="1458" y="390"/>
                    <a:pt x="1425" y="468"/>
                    <a:pt x="1347" y="546"/>
                  </a:cubicBezTo>
                  <a:cubicBezTo>
                    <a:pt x="1336" y="557"/>
                    <a:pt x="1336" y="568"/>
                    <a:pt x="1347" y="579"/>
                  </a:cubicBezTo>
                  <a:cubicBezTo>
                    <a:pt x="1352" y="585"/>
                    <a:pt x="1358" y="588"/>
                    <a:pt x="1364" y="588"/>
                  </a:cubicBezTo>
                  <a:cubicBezTo>
                    <a:pt x="1369" y="588"/>
                    <a:pt x="1375" y="585"/>
                    <a:pt x="1380" y="579"/>
                  </a:cubicBezTo>
                  <a:cubicBezTo>
                    <a:pt x="1502" y="468"/>
                    <a:pt x="1492" y="368"/>
                    <a:pt x="1470" y="301"/>
                  </a:cubicBezTo>
                  <a:cubicBezTo>
                    <a:pt x="1403" y="134"/>
                    <a:pt x="1158" y="11"/>
                    <a:pt x="868" y="1"/>
                  </a:cubicBezTo>
                  <a:cubicBezTo>
                    <a:pt x="864" y="1"/>
                    <a:pt x="859" y="0"/>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4"/>
            <p:cNvSpPr/>
            <p:nvPr/>
          </p:nvSpPr>
          <p:spPr>
            <a:xfrm>
              <a:off x="7583474" y="4485188"/>
              <a:ext cx="35116" cy="33611"/>
            </a:xfrm>
            <a:custGeom>
              <a:avLst/>
              <a:gdLst/>
              <a:ahLst/>
              <a:cxnLst/>
              <a:rect l="l" t="t" r="r" b="b"/>
              <a:pathLst>
                <a:path w="280" h="268" extrusionOk="0">
                  <a:moveTo>
                    <a:pt x="146" y="45"/>
                  </a:moveTo>
                  <a:cubicBezTo>
                    <a:pt x="190" y="45"/>
                    <a:pt x="235" y="90"/>
                    <a:pt x="235" y="134"/>
                  </a:cubicBezTo>
                  <a:cubicBezTo>
                    <a:pt x="235" y="189"/>
                    <a:pt x="190" y="223"/>
                    <a:pt x="146" y="223"/>
                  </a:cubicBezTo>
                  <a:cubicBezTo>
                    <a:pt x="90" y="223"/>
                    <a:pt x="57" y="189"/>
                    <a:pt x="57" y="134"/>
                  </a:cubicBezTo>
                  <a:cubicBezTo>
                    <a:pt x="57" y="90"/>
                    <a:pt x="90" y="45"/>
                    <a:pt x="146" y="45"/>
                  </a:cubicBezTo>
                  <a:close/>
                  <a:moveTo>
                    <a:pt x="146" y="1"/>
                  </a:moveTo>
                  <a:cubicBezTo>
                    <a:pt x="67" y="1"/>
                    <a:pt x="1" y="56"/>
                    <a:pt x="1" y="134"/>
                  </a:cubicBezTo>
                  <a:cubicBezTo>
                    <a:pt x="1" y="212"/>
                    <a:pt x="67" y="268"/>
                    <a:pt x="146" y="268"/>
                  </a:cubicBezTo>
                  <a:cubicBezTo>
                    <a:pt x="213" y="268"/>
                    <a:pt x="279" y="212"/>
                    <a:pt x="279" y="134"/>
                  </a:cubicBezTo>
                  <a:cubicBezTo>
                    <a:pt x="279" y="56"/>
                    <a:pt x="213"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4"/>
            <p:cNvSpPr/>
            <p:nvPr/>
          </p:nvSpPr>
          <p:spPr>
            <a:xfrm>
              <a:off x="6912132" y="3527520"/>
              <a:ext cx="55935" cy="143851"/>
            </a:xfrm>
            <a:custGeom>
              <a:avLst/>
              <a:gdLst/>
              <a:ahLst/>
              <a:cxnLst/>
              <a:rect l="l" t="t" r="r" b="b"/>
              <a:pathLst>
                <a:path w="446" h="1147" extrusionOk="0">
                  <a:moveTo>
                    <a:pt x="423" y="1"/>
                  </a:moveTo>
                  <a:cubicBezTo>
                    <a:pt x="178" y="1"/>
                    <a:pt x="11" y="301"/>
                    <a:pt x="11" y="312"/>
                  </a:cubicBezTo>
                  <a:cubicBezTo>
                    <a:pt x="11" y="312"/>
                    <a:pt x="0" y="323"/>
                    <a:pt x="11" y="335"/>
                  </a:cubicBezTo>
                  <a:lnTo>
                    <a:pt x="401" y="1124"/>
                  </a:lnTo>
                  <a:cubicBezTo>
                    <a:pt x="401" y="1136"/>
                    <a:pt x="411" y="1147"/>
                    <a:pt x="423" y="1147"/>
                  </a:cubicBezTo>
                  <a:lnTo>
                    <a:pt x="423" y="1136"/>
                  </a:lnTo>
                  <a:cubicBezTo>
                    <a:pt x="434" y="1136"/>
                    <a:pt x="445" y="1124"/>
                    <a:pt x="434" y="1114"/>
                  </a:cubicBezTo>
                  <a:lnTo>
                    <a:pt x="55" y="323"/>
                  </a:lnTo>
                  <a:cubicBezTo>
                    <a:pt x="89" y="268"/>
                    <a:pt x="233" y="45"/>
                    <a:pt x="423" y="45"/>
                  </a:cubicBezTo>
                  <a:cubicBezTo>
                    <a:pt x="434" y="45"/>
                    <a:pt x="445" y="34"/>
                    <a:pt x="445" y="23"/>
                  </a:cubicBezTo>
                  <a:cubicBezTo>
                    <a:pt x="445" y="11"/>
                    <a:pt x="434"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4"/>
            <p:cNvSpPr/>
            <p:nvPr/>
          </p:nvSpPr>
          <p:spPr>
            <a:xfrm>
              <a:off x="6912132" y="3755901"/>
              <a:ext cx="55935" cy="143099"/>
            </a:xfrm>
            <a:custGeom>
              <a:avLst/>
              <a:gdLst/>
              <a:ahLst/>
              <a:cxnLst/>
              <a:rect l="l" t="t" r="r" b="b"/>
              <a:pathLst>
                <a:path w="446" h="1141" extrusionOk="0">
                  <a:moveTo>
                    <a:pt x="413" y="0"/>
                  </a:moveTo>
                  <a:cubicBezTo>
                    <a:pt x="406" y="0"/>
                    <a:pt x="401" y="8"/>
                    <a:pt x="401" y="16"/>
                  </a:cubicBezTo>
                  <a:lnTo>
                    <a:pt x="11" y="807"/>
                  </a:lnTo>
                  <a:cubicBezTo>
                    <a:pt x="0" y="817"/>
                    <a:pt x="11" y="829"/>
                    <a:pt x="11" y="829"/>
                  </a:cubicBezTo>
                  <a:cubicBezTo>
                    <a:pt x="11" y="840"/>
                    <a:pt x="178" y="1141"/>
                    <a:pt x="423" y="1141"/>
                  </a:cubicBezTo>
                  <a:cubicBezTo>
                    <a:pt x="434" y="1141"/>
                    <a:pt x="445" y="1129"/>
                    <a:pt x="445" y="1118"/>
                  </a:cubicBezTo>
                  <a:cubicBezTo>
                    <a:pt x="445" y="1107"/>
                    <a:pt x="434" y="1096"/>
                    <a:pt x="423" y="1096"/>
                  </a:cubicBezTo>
                  <a:cubicBezTo>
                    <a:pt x="233" y="1096"/>
                    <a:pt x="89" y="873"/>
                    <a:pt x="55" y="817"/>
                  </a:cubicBezTo>
                  <a:lnTo>
                    <a:pt x="434" y="27"/>
                  </a:lnTo>
                  <a:cubicBezTo>
                    <a:pt x="445" y="16"/>
                    <a:pt x="434" y="5"/>
                    <a:pt x="423" y="5"/>
                  </a:cubicBezTo>
                  <a:cubicBezTo>
                    <a:pt x="420" y="2"/>
                    <a:pt x="416"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6932951" y="3482873"/>
              <a:ext cx="33611" cy="33611"/>
            </a:xfrm>
            <a:custGeom>
              <a:avLst/>
              <a:gdLst/>
              <a:ahLst/>
              <a:cxnLst/>
              <a:rect l="l" t="t" r="r" b="b"/>
              <a:pathLst>
                <a:path w="268" h="268" extrusionOk="0">
                  <a:moveTo>
                    <a:pt x="134" y="45"/>
                  </a:moveTo>
                  <a:cubicBezTo>
                    <a:pt x="190" y="45"/>
                    <a:pt x="223" y="89"/>
                    <a:pt x="223" y="134"/>
                  </a:cubicBezTo>
                  <a:cubicBezTo>
                    <a:pt x="223" y="189"/>
                    <a:pt x="190" y="223"/>
                    <a:pt x="134" y="223"/>
                  </a:cubicBezTo>
                  <a:cubicBezTo>
                    <a:pt x="90" y="223"/>
                    <a:pt x="45" y="189"/>
                    <a:pt x="45" y="134"/>
                  </a:cubicBezTo>
                  <a:cubicBezTo>
                    <a:pt x="45" y="89"/>
                    <a:pt x="90" y="45"/>
                    <a:pt x="134" y="45"/>
                  </a:cubicBezTo>
                  <a:close/>
                  <a:moveTo>
                    <a:pt x="134" y="0"/>
                  </a:moveTo>
                  <a:cubicBezTo>
                    <a:pt x="57" y="0"/>
                    <a:pt x="1" y="67"/>
                    <a:pt x="1" y="134"/>
                  </a:cubicBezTo>
                  <a:cubicBezTo>
                    <a:pt x="1" y="211"/>
                    <a:pt x="57" y="268"/>
                    <a:pt x="134" y="268"/>
                  </a:cubicBezTo>
                  <a:cubicBezTo>
                    <a:pt x="212" y="268"/>
                    <a:pt x="268" y="211"/>
                    <a:pt x="268" y="134"/>
                  </a:cubicBezTo>
                  <a:cubicBezTo>
                    <a:pt x="268" y="67"/>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932951" y="3911415"/>
              <a:ext cx="33611" cy="33611"/>
            </a:xfrm>
            <a:custGeom>
              <a:avLst/>
              <a:gdLst/>
              <a:ahLst/>
              <a:cxnLst/>
              <a:rect l="l" t="t" r="r" b="b"/>
              <a:pathLst>
                <a:path w="268" h="268" extrusionOk="0">
                  <a:moveTo>
                    <a:pt x="134" y="45"/>
                  </a:moveTo>
                  <a:cubicBezTo>
                    <a:pt x="190" y="45"/>
                    <a:pt x="223" y="79"/>
                    <a:pt x="223" y="134"/>
                  </a:cubicBezTo>
                  <a:cubicBezTo>
                    <a:pt x="223" y="178"/>
                    <a:pt x="190" y="223"/>
                    <a:pt x="134" y="223"/>
                  </a:cubicBezTo>
                  <a:cubicBezTo>
                    <a:pt x="90" y="223"/>
                    <a:pt x="45" y="178"/>
                    <a:pt x="45" y="134"/>
                  </a:cubicBezTo>
                  <a:cubicBezTo>
                    <a:pt x="45" y="79"/>
                    <a:pt x="90" y="45"/>
                    <a:pt x="134" y="45"/>
                  </a:cubicBezTo>
                  <a:close/>
                  <a:moveTo>
                    <a:pt x="134" y="0"/>
                  </a:moveTo>
                  <a:cubicBezTo>
                    <a:pt x="57" y="0"/>
                    <a:pt x="1" y="56"/>
                    <a:pt x="1" y="134"/>
                  </a:cubicBezTo>
                  <a:cubicBezTo>
                    <a:pt x="1" y="201"/>
                    <a:pt x="57" y="267"/>
                    <a:pt x="134" y="267"/>
                  </a:cubicBezTo>
                  <a:cubicBezTo>
                    <a:pt x="212" y="267"/>
                    <a:pt x="268" y="201"/>
                    <a:pt x="268" y="134"/>
                  </a:cubicBezTo>
                  <a:cubicBezTo>
                    <a:pt x="268" y="56"/>
                    <a:pt x="212"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881406" y="3612677"/>
              <a:ext cx="57315" cy="46153"/>
            </a:xfrm>
            <a:custGeom>
              <a:avLst/>
              <a:gdLst/>
              <a:ahLst/>
              <a:cxnLst/>
              <a:rect l="l" t="t" r="r" b="b"/>
              <a:pathLst>
                <a:path w="457" h="368" extrusionOk="0">
                  <a:moveTo>
                    <a:pt x="22" y="0"/>
                  </a:moveTo>
                  <a:cubicBezTo>
                    <a:pt x="11" y="0"/>
                    <a:pt x="0" y="0"/>
                    <a:pt x="0" y="22"/>
                  </a:cubicBezTo>
                  <a:cubicBezTo>
                    <a:pt x="0" y="34"/>
                    <a:pt x="11" y="45"/>
                    <a:pt x="22" y="45"/>
                  </a:cubicBezTo>
                  <a:cubicBezTo>
                    <a:pt x="312" y="89"/>
                    <a:pt x="412" y="346"/>
                    <a:pt x="412" y="356"/>
                  </a:cubicBezTo>
                  <a:cubicBezTo>
                    <a:pt x="412" y="356"/>
                    <a:pt x="423" y="368"/>
                    <a:pt x="434" y="368"/>
                  </a:cubicBezTo>
                  <a:lnTo>
                    <a:pt x="445" y="368"/>
                  </a:lnTo>
                  <a:cubicBezTo>
                    <a:pt x="456" y="356"/>
                    <a:pt x="456" y="346"/>
                    <a:pt x="456" y="334"/>
                  </a:cubicBezTo>
                  <a:cubicBezTo>
                    <a:pt x="456" y="323"/>
                    <a:pt x="345" y="45"/>
                    <a:pt x="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881406" y="3767690"/>
              <a:ext cx="57315" cy="46153"/>
            </a:xfrm>
            <a:custGeom>
              <a:avLst/>
              <a:gdLst/>
              <a:ahLst/>
              <a:cxnLst/>
              <a:rect l="l" t="t" r="r" b="b"/>
              <a:pathLst>
                <a:path w="457" h="368" extrusionOk="0">
                  <a:moveTo>
                    <a:pt x="445" y="0"/>
                  </a:moveTo>
                  <a:cubicBezTo>
                    <a:pt x="434" y="0"/>
                    <a:pt x="412" y="0"/>
                    <a:pt x="412" y="11"/>
                  </a:cubicBezTo>
                  <a:cubicBezTo>
                    <a:pt x="412" y="22"/>
                    <a:pt x="312" y="278"/>
                    <a:pt x="22" y="323"/>
                  </a:cubicBezTo>
                  <a:cubicBezTo>
                    <a:pt x="11" y="323"/>
                    <a:pt x="0" y="334"/>
                    <a:pt x="0" y="345"/>
                  </a:cubicBezTo>
                  <a:cubicBezTo>
                    <a:pt x="0" y="356"/>
                    <a:pt x="11" y="367"/>
                    <a:pt x="22" y="367"/>
                  </a:cubicBezTo>
                  <a:cubicBezTo>
                    <a:pt x="345" y="323"/>
                    <a:pt x="456" y="45"/>
                    <a:pt x="456" y="33"/>
                  </a:cubicBezTo>
                  <a:cubicBezTo>
                    <a:pt x="456" y="22"/>
                    <a:pt x="456" y="11"/>
                    <a:pt x="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867360" y="3664348"/>
              <a:ext cx="136953" cy="97824"/>
            </a:xfrm>
            <a:custGeom>
              <a:avLst/>
              <a:gdLst/>
              <a:ahLst/>
              <a:cxnLst/>
              <a:rect l="l" t="t" r="r" b="b"/>
              <a:pathLst>
                <a:path w="1092" h="780" extrusionOk="0">
                  <a:moveTo>
                    <a:pt x="246" y="0"/>
                  </a:moveTo>
                  <a:cubicBezTo>
                    <a:pt x="234" y="0"/>
                    <a:pt x="234" y="0"/>
                    <a:pt x="223" y="11"/>
                  </a:cubicBezTo>
                  <a:lnTo>
                    <a:pt x="223" y="33"/>
                  </a:lnTo>
                  <a:cubicBezTo>
                    <a:pt x="223" y="33"/>
                    <a:pt x="223" y="234"/>
                    <a:pt x="134" y="323"/>
                  </a:cubicBezTo>
                  <a:cubicBezTo>
                    <a:pt x="112" y="357"/>
                    <a:pt x="68" y="367"/>
                    <a:pt x="23" y="367"/>
                  </a:cubicBezTo>
                  <a:cubicBezTo>
                    <a:pt x="12" y="367"/>
                    <a:pt x="1" y="379"/>
                    <a:pt x="1" y="390"/>
                  </a:cubicBezTo>
                  <a:cubicBezTo>
                    <a:pt x="1" y="401"/>
                    <a:pt x="12" y="412"/>
                    <a:pt x="23" y="412"/>
                  </a:cubicBezTo>
                  <a:cubicBezTo>
                    <a:pt x="68" y="412"/>
                    <a:pt x="112" y="423"/>
                    <a:pt x="134" y="456"/>
                  </a:cubicBezTo>
                  <a:cubicBezTo>
                    <a:pt x="223" y="545"/>
                    <a:pt x="223" y="746"/>
                    <a:pt x="223" y="757"/>
                  </a:cubicBezTo>
                  <a:lnTo>
                    <a:pt x="223" y="768"/>
                  </a:lnTo>
                  <a:cubicBezTo>
                    <a:pt x="234" y="768"/>
                    <a:pt x="234" y="780"/>
                    <a:pt x="246" y="780"/>
                  </a:cubicBezTo>
                  <a:lnTo>
                    <a:pt x="1069" y="579"/>
                  </a:lnTo>
                  <a:cubicBezTo>
                    <a:pt x="1080" y="579"/>
                    <a:pt x="1092" y="568"/>
                    <a:pt x="1092" y="557"/>
                  </a:cubicBezTo>
                  <a:cubicBezTo>
                    <a:pt x="1080" y="545"/>
                    <a:pt x="1069" y="535"/>
                    <a:pt x="1058" y="535"/>
                  </a:cubicBezTo>
                  <a:lnTo>
                    <a:pt x="268" y="724"/>
                  </a:lnTo>
                  <a:cubicBezTo>
                    <a:pt x="268" y="657"/>
                    <a:pt x="246" y="513"/>
                    <a:pt x="167" y="423"/>
                  </a:cubicBezTo>
                  <a:cubicBezTo>
                    <a:pt x="157" y="412"/>
                    <a:pt x="145" y="401"/>
                    <a:pt x="123" y="390"/>
                  </a:cubicBezTo>
                  <a:cubicBezTo>
                    <a:pt x="145" y="379"/>
                    <a:pt x="157" y="367"/>
                    <a:pt x="167" y="357"/>
                  </a:cubicBezTo>
                  <a:cubicBezTo>
                    <a:pt x="246" y="268"/>
                    <a:pt x="268" y="122"/>
                    <a:pt x="268" y="56"/>
                  </a:cubicBezTo>
                  <a:lnTo>
                    <a:pt x="1058" y="245"/>
                  </a:lnTo>
                  <a:cubicBezTo>
                    <a:pt x="1069" y="245"/>
                    <a:pt x="1080" y="234"/>
                    <a:pt x="1092" y="223"/>
                  </a:cubicBezTo>
                  <a:cubicBezTo>
                    <a:pt x="1092" y="212"/>
                    <a:pt x="1080" y="201"/>
                    <a:pt x="1069" y="201"/>
                  </a:cubicBezTo>
                  <a:lnTo>
                    <a:pt x="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867360" y="3710375"/>
              <a:ext cx="82523" cy="5644"/>
            </a:xfrm>
            <a:custGeom>
              <a:avLst/>
              <a:gdLst/>
              <a:ahLst/>
              <a:cxnLst/>
              <a:rect l="l" t="t" r="r" b="b"/>
              <a:pathLst>
                <a:path w="658" h="45" extrusionOk="0">
                  <a:moveTo>
                    <a:pt x="23" y="0"/>
                  </a:moveTo>
                  <a:cubicBezTo>
                    <a:pt x="12" y="0"/>
                    <a:pt x="1" y="12"/>
                    <a:pt x="1" y="23"/>
                  </a:cubicBezTo>
                  <a:cubicBezTo>
                    <a:pt x="1" y="34"/>
                    <a:pt x="12" y="45"/>
                    <a:pt x="23" y="45"/>
                  </a:cubicBezTo>
                  <a:lnTo>
                    <a:pt x="635" y="45"/>
                  </a:lnTo>
                  <a:cubicBezTo>
                    <a:pt x="646" y="45"/>
                    <a:pt x="657" y="34"/>
                    <a:pt x="657" y="23"/>
                  </a:cubicBezTo>
                  <a:cubicBezTo>
                    <a:pt x="657" y="12"/>
                    <a:pt x="646"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8233997" y="3756904"/>
              <a:ext cx="55935" cy="143475"/>
            </a:xfrm>
            <a:custGeom>
              <a:avLst/>
              <a:gdLst/>
              <a:ahLst/>
              <a:cxnLst/>
              <a:rect l="l" t="t" r="r" b="b"/>
              <a:pathLst>
                <a:path w="446" h="1144" extrusionOk="0">
                  <a:moveTo>
                    <a:pt x="36" y="1"/>
                  </a:moveTo>
                  <a:cubicBezTo>
                    <a:pt x="32" y="1"/>
                    <a:pt x="28" y="3"/>
                    <a:pt x="23" y="8"/>
                  </a:cubicBezTo>
                  <a:cubicBezTo>
                    <a:pt x="12" y="8"/>
                    <a:pt x="1" y="19"/>
                    <a:pt x="12" y="30"/>
                  </a:cubicBezTo>
                  <a:lnTo>
                    <a:pt x="391" y="821"/>
                  </a:lnTo>
                  <a:cubicBezTo>
                    <a:pt x="357" y="865"/>
                    <a:pt x="223" y="1099"/>
                    <a:pt x="35" y="1099"/>
                  </a:cubicBezTo>
                  <a:cubicBezTo>
                    <a:pt x="12" y="1099"/>
                    <a:pt x="1" y="1110"/>
                    <a:pt x="1" y="1121"/>
                  </a:cubicBezTo>
                  <a:cubicBezTo>
                    <a:pt x="1" y="1133"/>
                    <a:pt x="12" y="1143"/>
                    <a:pt x="35" y="1143"/>
                  </a:cubicBezTo>
                  <a:cubicBezTo>
                    <a:pt x="268" y="1143"/>
                    <a:pt x="435" y="843"/>
                    <a:pt x="435" y="832"/>
                  </a:cubicBezTo>
                  <a:cubicBezTo>
                    <a:pt x="446" y="821"/>
                    <a:pt x="446" y="821"/>
                    <a:pt x="435" y="809"/>
                  </a:cubicBezTo>
                  <a:lnTo>
                    <a:pt x="45" y="19"/>
                  </a:lnTo>
                  <a:cubicBezTo>
                    <a:pt x="45" y="6"/>
                    <a:pt x="42"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8233997" y="3528900"/>
              <a:ext cx="55935" cy="142471"/>
            </a:xfrm>
            <a:custGeom>
              <a:avLst/>
              <a:gdLst/>
              <a:ahLst/>
              <a:cxnLst/>
              <a:rect l="l" t="t" r="r" b="b"/>
              <a:pathLst>
                <a:path w="446" h="1136" extrusionOk="0">
                  <a:moveTo>
                    <a:pt x="35" y="0"/>
                  </a:moveTo>
                  <a:cubicBezTo>
                    <a:pt x="12" y="0"/>
                    <a:pt x="1" y="12"/>
                    <a:pt x="1" y="23"/>
                  </a:cubicBezTo>
                  <a:cubicBezTo>
                    <a:pt x="1" y="34"/>
                    <a:pt x="12" y="45"/>
                    <a:pt x="35" y="45"/>
                  </a:cubicBezTo>
                  <a:cubicBezTo>
                    <a:pt x="223" y="45"/>
                    <a:pt x="357" y="267"/>
                    <a:pt x="391" y="324"/>
                  </a:cubicBezTo>
                  <a:lnTo>
                    <a:pt x="12" y="1103"/>
                  </a:lnTo>
                  <a:cubicBezTo>
                    <a:pt x="1" y="1113"/>
                    <a:pt x="12" y="1136"/>
                    <a:pt x="23" y="1136"/>
                  </a:cubicBezTo>
                  <a:lnTo>
                    <a:pt x="35" y="1136"/>
                  </a:lnTo>
                  <a:cubicBezTo>
                    <a:pt x="35" y="1136"/>
                    <a:pt x="45" y="1136"/>
                    <a:pt x="45" y="1125"/>
                  </a:cubicBezTo>
                  <a:lnTo>
                    <a:pt x="435" y="334"/>
                  </a:lnTo>
                  <a:cubicBezTo>
                    <a:pt x="446" y="324"/>
                    <a:pt x="446" y="312"/>
                    <a:pt x="435" y="312"/>
                  </a:cubicBezTo>
                  <a:cubicBezTo>
                    <a:pt x="435" y="301"/>
                    <a:pt x="26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8235502" y="3911415"/>
              <a:ext cx="33611" cy="33611"/>
            </a:xfrm>
            <a:custGeom>
              <a:avLst/>
              <a:gdLst/>
              <a:ahLst/>
              <a:cxnLst/>
              <a:rect l="l" t="t" r="r" b="b"/>
              <a:pathLst>
                <a:path w="268" h="268" extrusionOk="0">
                  <a:moveTo>
                    <a:pt x="134" y="45"/>
                  </a:moveTo>
                  <a:cubicBezTo>
                    <a:pt x="178" y="45"/>
                    <a:pt x="223" y="79"/>
                    <a:pt x="223" y="134"/>
                  </a:cubicBezTo>
                  <a:cubicBezTo>
                    <a:pt x="223" y="178"/>
                    <a:pt x="178" y="223"/>
                    <a:pt x="134" y="223"/>
                  </a:cubicBezTo>
                  <a:cubicBezTo>
                    <a:pt x="89" y="223"/>
                    <a:pt x="45" y="178"/>
                    <a:pt x="45" y="134"/>
                  </a:cubicBezTo>
                  <a:cubicBezTo>
                    <a:pt x="45" y="79"/>
                    <a:pt x="89" y="45"/>
                    <a:pt x="134" y="45"/>
                  </a:cubicBezTo>
                  <a:close/>
                  <a:moveTo>
                    <a:pt x="134" y="0"/>
                  </a:moveTo>
                  <a:cubicBezTo>
                    <a:pt x="56" y="0"/>
                    <a:pt x="0" y="56"/>
                    <a:pt x="0" y="134"/>
                  </a:cubicBezTo>
                  <a:cubicBezTo>
                    <a:pt x="0" y="201"/>
                    <a:pt x="56" y="267"/>
                    <a:pt x="134" y="267"/>
                  </a:cubicBezTo>
                  <a:cubicBezTo>
                    <a:pt x="211" y="267"/>
                    <a:pt x="267" y="201"/>
                    <a:pt x="267" y="134"/>
                  </a:cubicBezTo>
                  <a:cubicBezTo>
                    <a:pt x="267" y="56"/>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8235502" y="3482873"/>
              <a:ext cx="33611" cy="33611"/>
            </a:xfrm>
            <a:custGeom>
              <a:avLst/>
              <a:gdLst/>
              <a:ahLst/>
              <a:cxnLst/>
              <a:rect l="l" t="t" r="r" b="b"/>
              <a:pathLst>
                <a:path w="268" h="268" extrusionOk="0">
                  <a:moveTo>
                    <a:pt x="134" y="45"/>
                  </a:moveTo>
                  <a:cubicBezTo>
                    <a:pt x="178" y="45"/>
                    <a:pt x="223" y="89"/>
                    <a:pt x="223" y="134"/>
                  </a:cubicBezTo>
                  <a:cubicBezTo>
                    <a:pt x="223" y="189"/>
                    <a:pt x="178" y="223"/>
                    <a:pt x="134" y="223"/>
                  </a:cubicBezTo>
                  <a:cubicBezTo>
                    <a:pt x="89" y="223"/>
                    <a:pt x="45" y="189"/>
                    <a:pt x="45" y="134"/>
                  </a:cubicBezTo>
                  <a:cubicBezTo>
                    <a:pt x="45" y="89"/>
                    <a:pt x="89" y="45"/>
                    <a:pt x="134" y="45"/>
                  </a:cubicBezTo>
                  <a:close/>
                  <a:moveTo>
                    <a:pt x="134" y="0"/>
                  </a:moveTo>
                  <a:cubicBezTo>
                    <a:pt x="56" y="0"/>
                    <a:pt x="0" y="67"/>
                    <a:pt x="0" y="134"/>
                  </a:cubicBezTo>
                  <a:cubicBezTo>
                    <a:pt x="0" y="211"/>
                    <a:pt x="56" y="268"/>
                    <a:pt x="134" y="268"/>
                  </a:cubicBezTo>
                  <a:cubicBezTo>
                    <a:pt x="211" y="268"/>
                    <a:pt x="267" y="211"/>
                    <a:pt x="267" y="134"/>
                  </a:cubicBezTo>
                  <a:cubicBezTo>
                    <a:pt x="267" y="67"/>
                    <a:pt x="211"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8263344" y="3768944"/>
              <a:ext cx="57315" cy="46278"/>
            </a:xfrm>
            <a:custGeom>
              <a:avLst/>
              <a:gdLst/>
              <a:ahLst/>
              <a:cxnLst/>
              <a:rect l="l" t="t" r="r" b="b"/>
              <a:pathLst>
                <a:path w="457" h="369" extrusionOk="0">
                  <a:moveTo>
                    <a:pt x="12" y="1"/>
                  </a:moveTo>
                  <a:cubicBezTo>
                    <a:pt x="1" y="12"/>
                    <a:pt x="1" y="23"/>
                    <a:pt x="1" y="35"/>
                  </a:cubicBezTo>
                  <a:cubicBezTo>
                    <a:pt x="12" y="45"/>
                    <a:pt x="112" y="324"/>
                    <a:pt x="435" y="369"/>
                  </a:cubicBezTo>
                  <a:cubicBezTo>
                    <a:pt x="446" y="369"/>
                    <a:pt x="457" y="357"/>
                    <a:pt x="457" y="346"/>
                  </a:cubicBezTo>
                  <a:cubicBezTo>
                    <a:pt x="457" y="335"/>
                    <a:pt x="446" y="324"/>
                    <a:pt x="435" y="324"/>
                  </a:cubicBezTo>
                  <a:cubicBezTo>
                    <a:pt x="157" y="280"/>
                    <a:pt x="45" y="23"/>
                    <a:pt x="45" y="12"/>
                  </a:cubicBezTo>
                  <a:cubicBezTo>
                    <a:pt x="45" y="1"/>
                    <a:pt x="23"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8263344" y="3614056"/>
              <a:ext cx="57315" cy="46153"/>
            </a:xfrm>
            <a:custGeom>
              <a:avLst/>
              <a:gdLst/>
              <a:ahLst/>
              <a:cxnLst/>
              <a:rect l="l" t="t" r="r" b="b"/>
              <a:pathLst>
                <a:path w="457" h="368" extrusionOk="0">
                  <a:moveTo>
                    <a:pt x="435" y="1"/>
                  </a:moveTo>
                  <a:cubicBezTo>
                    <a:pt x="112" y="45"/>
                    <a:pt x="12" y="323"/>
                    <a:pt x="1" y="335"/>
                  </a:cubicBezTo>
                  <a:cubicBezTo>
                    <a:pt x="1" y="345"/>
                    <a:pt x="1" y="357"/>
                    <a:pt x="12" y="368"/>
                  </a:cubicBezTo>
                  <a:lnTo>
                    <a:pt x="23" y="368"/>
                  </a:lnTo>
                  <a:cubicBezTo>
                    <a:pt x="34" y="368"/>
                    <a:pt x="45" y="357"/>
                    <a:pt x="45" y="345"/>
                  </a:cubicBezTo>
                  <a:cubicBezTo>
                    <a:pt x="45" y="345"/>
                    <a:pt x="157" y="78"/>
                    <a:pt x="435" y="45"/>
                  </a:cubicBezTo>
                  <a:cubicBezTo>
                    <a:pt x="446" y="45"/>
                    <a:pt x="457" y="34"/>
                    <a:pt x="457" y="11"/>
                  </a:cubicBezTo>
                  <a:cubicBezTo>
                    <a:pt x="457" y="1"/>
                    <a:pt x="446"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8197753" y="3665727"/>
              <a:ext cx="136953" cy="96444"/>
            </a:xfrm>
            <a:custGeom>
              <a:avLst/>
              <a:gdLst/>
              <a:ahLst/>
              <a:cxnLst/>
              <a:rect l="l" t="t" r="r" b="b"/>
              <a:pathLst>
                <a:path w="1092" h="769" extrusionOk="0">
                  <a:moveTo>
                    <a:pt x="846" y="0"/>
                  </a:moveTo>
                  <a:lnTo>
                    <a:pt x="23" y="190"/>
                  </a:lnTo>
                  <a:cubicBezTo>
                    <a:pt x="12" y="201"/>
                    <a:pt x="0" y="212"/>
                    <a:pt x="12" y="223"/>
                  </a:cubicBezTo>
                  <a:cubicBezTo>
                    <a:pt x="12" y="231"/>
                    <a:pt x="17" y="239"/>
                    <a:pt x="25" y="239"/>
                  </a:cubicBezTo>
                  <a:cubicBezTo>
                    <a:pt x="28" y="239"/>
                    <a:pt x="31" y="237"/>
                    <a:pt x="34" y="234"/>
                  </a:cubicBezTo>
                  <a:lnTo>
                    <a:pt x="824" y="56"/>
                  </a:lnTo>
                  <a:cubicBezTo>
                    <a:pt x="824" y="123"/>
                    <a:pt x="846" y="267"/>
                    <a:pt x="925" y="356"/>
                  </a:cubicBezTo>
                  <a:cubicBezTo>
                    <a:pt x="935" y="368"/>
                    <a:pt x="958" y="379"/>
                    <a:pt x="969" y="390"/>
                  </a:cubicBezTo>
                  <a:cubicBezTo>
                    <a:pt x="958" y="401"/>
                    <a:pt x="935" y="412"/>
                    <a:pt x="925" y="423"/>
                  </a:cubicBezTo>
                  <a:cubicBezTo>
                    <a:pt x="846" y="512"/>
                    <a:pt x="824" y="657"/>
                    <a:pt x="824" y="724"/>
                  </a:cubicBezTo>
                  <a:lnTo>
                    <a:pt x="34" y="534"/>
                  </a:lnTo>
                  <a:cubicBezTo>
                    <a:pt x="23" y="534"/>
                    <a:pt x="12" y="546"/>
                    <a:pt x="12" y="557"/>
                  </a:cubicBezTo>
                  <a:cubicBezTo>
                    <a:pt x="0" y="568"/>
                    <a:pt x="12" y="579"/>
                    <a:pt x="23" y="579"/>
                  </a:cubicBezTo>
                  <a:lnTo>
                    <a:pt x="846" y="769"/>
                  </a:lnTo>
                  <a:lnTo>
                    <a:pt x="869" y="769"/>
                  </a:lnTo>
                  <a:cubicBezTo>
                    <a:pt x="869" y="769"/>
                    <a:pt x="880" y="757"/>
                    <a:pt x="869" y="746"/>
                  </a:cubicBezTo>
                  <a:cubicBezTo>
                    <a:pt x="869" y="746"/>
                    <a:pt x="869" y="546"/>
                    <a:pt x="958" y="457"/>
                  </a:cubicBezTo>
                  <a:cubicBezTo>
                    <a:pt x="980" y="423"/>
                    <a:pt x="1024" y="412"/>
                    <a:pt x="1069" y="412"/>
                  </a:cubicBezTo>
                  <a:cubicBezTo>
                    <a:pt x="1080" y="412"/>
                    <a:pt x="1091" y="401"/>
                    <a:pt x="1091" y="390"/>
                  </a:cubicBezTo>
                  <a:cubicBezTo>
                    <a:pt x="1091" y="379"/>
                    <a:pt x="1080" y="368"/>
                    <a:pt x="1069" y="368"/>
                  </a:cubicBezTo>
                  <a:cubicBezTo>
                    <a:pt x="1024" y="368"/>
                    <a:pt x="980" y="346"/>
                    <a:pt x="958" y="323"/>
                  </a:cubicBezTo>
                  <a:cubicBezTo>
                    <a:pt x="869" y="223"/>
                    <a:pt x="869" y="34"/>
                    <a:pt x="869" y="22"/>
                  </a:cubicBezTo>
                  <a:cubicBezTo>
                    <a:pt x="880" y="22"/>
                    <a:pt x="869" y="12"/>
                    <a:pt x="869" y="12"/>
                  </a:cubicBezTo>
                  <a:cubicBezTo>
                    <a:pt x="858" y="0"/>
                    <a:pt x="858"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8252183" y="3711755"/>
              <a:ext cx="82523" cy="5769"/>
            </a:xfrm>
            <a:custGeom>
              <a:avLst/>
              <a:gdLst/>
              <a:ahLst/>
              <a:cxnLst/>
              <a:rect l="l" t="t" r="r" b="b"/>
              <a:pathLst>
                <a:path w="658" h="46" extrusionOk="0">
                  <a:moveTo>
                    <a:pt x="34" y="1"/>
                  </a:moveTo>
                  <a:cubicBezTo>
                    <a:pt x="12" y="1"/>
                    <a:pt x="1" y="12"/>
                    <a:pt x="1" y="23"/>
                  </a:cubicBezTo>
                  <a:cubicBezTo>
                    <a:pt x="1" y="34"/>
                    <a:pt x="12" y="45"/>
                    <a:pt x="34" y="45"/>
                  </a:cubicBezTo>
                  <a:lnTo>
                    <a:pt x="635" y="45"/>
                  </a:lnTo>
                  <a:cubicBezTo>
                    <a:pt x="646" y="45"/>
                    <a:pt x="657" y="34"/>
                    <a:pt x="657" y="23"/>
                  </a:cubicBezTo>
                  <a:cubicBezTo>
                    <a:pt x="657" y="12"/>
                    <a:pt x="646"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0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Collection Strengths</a:t>
            </a:r>
            <a:endParaRPr>
              <a:solidFill>
                <a:schemeClr val="accent1"/>
              </a:solidFill>
            </a:endParaRPr>
          </a:p>
        </p:txBody>
      </p:sp>
      <p:sp>
        <p:nvSpPr>
          <p:cNvPr id="912" name="Google Shape;912;p35"/>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1</a:t>
            </a:r>
            <a:endParaRPr/>
          </a:p>
        </p:txBody>
      </p:sp>
      <p:sp>
        <p:nvSpPr>
          <p:cNvPr id="913" name="Google Shape;913;p35"/>
          <p:cNvSpPr txBox="1">
            <a:spLocks noGrp="1"/>
          </p:cNvSpPr>
          <p:nvPr>
            <p:ph type="subTitle" idx="2"/>
          </p:nvPr>
        </p:nvSpPr>
        <p:spPr>
          <a:xfrm>
            <a:off x="4179775" y="1425413"/>
            <a:ext cx="38040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African American History and Culture</a:t>
            </a:r>
            <a:endParaRPr/>
          </a:p>
        </p:txBody>
      </p:sp>
      <p:sp>
        <p:nvSpPr>
          <p:cNvPr id="914" name="Google Shape;914;p35"/>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2</a:t>
            </a:r>
            <a:endParaRPr/>
          </a:p>
        </p:txBody>
      </p:sp>
      <p:sp>
        <p:nvSpPr>
          <p:cNvPr id="915" name="Google Shape;915;p35"/>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Emory University Archives</a:t>
            </a:r>
            <a:endParaRPr/>
          </a:p>
        </p:txBody>
      </p:sp>
      <p:cxnSp>
        <p:nvCxnSpPr>
          <p:cNvPr id="916" name="Google Shape;916;p35"/>
          <p:cNvCxnSpPr/>
          <p:nvPr/>
        </p:nvCxnSpPr>
        <p:spPr>
          <a:xfrm>
            <a:off x="1160225" y="1745400"/>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917" name="Google Shape;917;p35"/>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918" name="Google Shape;918;p35"/>
          <p:cNvCxnSpPr/>
          <p:nvPr/>
        </p:nvCxnSpPr>
        <p:spPr>
          <a:xfrm>
            <a:off x="1160225" y="3024550"/>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919" name="Google Shape;919;p35"/>
          <p:cNvCxnSpPr/>
          <p:nvPr/>
        </p:nvCxnSpPr>
        <p:spPr>
          <a:xfrm>
            <a:off x="1160225" y="3668875"/>
            <a:ext cx="1741200" cy="0"/>
          </a:xfrm>
          <a:prstGeom prst="straightConnector1">
            <a:avLst/>
          </a:prstGeom>
          <a:noFill/>
          <a:ln w="19050" cap="flat" cmpd="sng">
            <a:solidFill>
              <a:schemeClr val="accent2"/>
            </a:solidFill>
            <a:prstDash val="solid"/>
            <a:round/>
            <a:headEnd type="oval" w="med" len="med"/>
            <a:tailEnd type="oval" w="med" len="med"/>
          </a:ln>
        </p:spPr>
      </p:cxnSp>
      <p:cxnSp>
        <p:nvCxnSpPr>
          <p:cNvPr id="920" name="Google Shape;920;p35"/>
          <p:cNvCxnSpPr/>
          <p:nvPr/>
        </p:nvCxnSpPr>
        <p:spPr>
          <a:xfrm>
            <a:off x="1160225" y="4313200"/>
            <a:ext cx="1741200" cy="0"/>
          </a:xfrm>
          <a:prstGeom prst="straightConnector1">
            <a:avLst/>
          </a:prstGeom>
          <a:noFill/>
          <a:ln w="19050" cap="flat" cmpd="sng">
            <a:solidFill>
              <a:schemeClr val="accent2"/>
            </a:solidFill>
            <a:prstDash val="solid"/>
            <a:round/>
            <a:headEnd type="oval" w="med" len="med"/>
            <a:tailEnd type="oval" w="med" len="med"/>
          </a:ln>
        </p:spPr>
      </p:cxnSp>
      <p:grpSp>
        <p:nvGrpSpPr>
          <p:cNvPr id="921" name="Google Shape;921;p35"/>
          <p:cNvGrpSpPr/>
          <p:nvPr/>
        </p:nvGrpSpPr>
        <p:grpSpPr>
          <a:xfrm>
            <a:off x="3356009" y="3941160"/>
            <a:ext cx="434395" cy="434395"/>
            <a:chOff x="1740774" y="4265844"/>
            <a:chExt cx="337656" cy="337656"/>
          </a:xfrm>
        </p:grpSpPr>
        <p:sp>
          <p:nvSpPr>
            <p:cNvPr id="922" name="Google Shape;922;p35"/>
            <p:cNvSpPr/>
            <p:nvPr/>
          </p:nvSpPr>
          <p:spPr>
            <a:xfrm>
              <a:off x="1788198" y="4540179"/>
              <a:ext cx="42584" cy="63322"/>
            </a:xfrm>
            <a:custGeom>
              <a:avLst/>
              <a:gdLst/>
              <a:ahLst/>
              <a:cxnLst/>
              <a:rect l="l" t="t" r="r" b="b"/>
              <a:pathLst>
                <a:path w="959" h="1426" extrusionOk="0">
                  <a:moveTo>
                    <a:pt x="1" y="1"/>
                  </a:moveTo>
                  <a:lnTo>
                    <a:pt x="1" y="946"/>
                  </a:lnTo>
                  <a:cubicBezTo>
                    <a:pt x="1" y="1213"/>
                    <a:pt x="213" y="1425"/>
                    <a:pt x="480" y="1425"/>
                  </a:cubicBezTo>
                  <a:cubicBezTo>
                    <a:pt x="747" y="1425"/>
                    <a:pt x="958" y="1213"/>
                    <a:pt x="958" y="946"/>
                  </a:cubicBezTo>
                  <a:lnTo>
                    <a:pt x="9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1988865" y="4540179"/>
              <a:ext cx="42096" cy="63322"/>
            </a:xfrm>
            <a:custGeom>
              <a:avLst/>
              <a:gdLst/>
              <a:ahLst/>
              <a:cxnLst/>
              <a:rect l="l" t="t" r="r" b="b"/>
              <a:pathLst>
                <a:path w="948" h="1426" extrusionOk="0">
                  <a:moveTo>
                    <a:pt x="1" y="1"/>
                  </a:moveTo>
                  <a:lnTo>
                    <a:pt x="1" y="946"/>
                  </a:lnTo>
                  <a:cubicBezTo>
                    <a:pt x="1" y="1213"/>
                    <a:pt x="213" y="1425"/>
                    <a:pt x="469" y="1425"/>
                  </a:cubicBezTo>
                  <a:cubicBezTo>
                    <a:pt x="736" y="1425"/>
                    <a:pt x="948" y="1213"/>
                    <a:pt x="948" y="946"/>
                  </a:cubicBezTo>
                  <a:lnTo>
                    <a:pt x="9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1740774" y="4508562"/>
              <a:ext cx="337656" cy="41563"/>
            </a:xfrm>
            <a:custGeom>
              <a:avLst/>
              <a:gdLst/>
              <a:ahLst/>
              <a:cxnLst/>
              <a:rect l="l" t="t" r="r" b="b"/>
              <a:pathLst>
                <a:path w="7604" h="936" extrusionOk="0">
                  <a:moveTo>
                    <a:pt x="223" y="0"/>
                  </a:moveTo>
                  <a:cubicBezTo>
                    <a:pt x="101" y="0"/>
                    <a:pt x="0" y="100"/>
                    <a:pt x="0" y="223"/>
                  </a:cubicBezTo>
                  <a:lnTo>
                    <a:pt x="0" y="713"/>
                  </a:lnTo>
                  <a:cubicBezTo>
                    <a:pt x="0" y="835"/>
                    <a:pt x="101" y="935"/>
                    <a:pt x="223" y="935"/>
                  </a:cubicBezTo>
                  <a:lnTo>
                    <a:pt x="7381" y="935"/>
                  </a:lnTo>
                  <a:cubicBezTo>
                    <a:pt x="7503" y="935"/>
                    <a:pt x="7603" y="835"/>
                    <a:pt x="7603" y="713"/>
                  </a:cubicBezTo>
                  <a:lnTo>
                    <a:pt x="7603" y="223"/>
                  </a:lnTo>
                  <a:cubicBezTo>
                    <a:pt x="7603" y="100"/>
                    <a:pt x="7503" y="0"/>
                    <a:pt x="7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1909824" y="4508562"/>
              <a:ext cx="168606" cy="41563"/>
            </a:xfrm>
            <a:custGeom>
              <a:avLst/>
              <a:gdLst/>
              <a:ahLst/>
              <a:cxnLst/>
              <a:rect l="l" t="t" r="r" b="b"/>
              <a:pathLst>
                <a:path w="3797" h="936" extrusionOk="0">
                  <a:moveTo>
                    <a:pt x="0" y="0"/>
                  </a:moveTo>
                  <a:lnTo>
                    <a:pt x="0" y="935"/>
                  </a:lnTo>
                  <a:lnTo>
                    <a:pt x="3574" y="935"/>
                  </a:lnTo>
                  <a:cubicBezTo>
                    <a:pt x="3696" y="935"/>
                    <a:pt x="3796" y="835"/>
                    <a:pt x="3796" y="713"/>
                  </a:cubicBezTo>
                  <a:lnTo>
                    <a:pt x="3796" y="223"/>
                  </a:lnTo>
                  <a:cubicBezTo>
                    <a:pt x="3796" y="100"/>
                    <a:pt x="3696" y="0"/>
                    <a:pt x="3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1973057" y="4292531"/>
              <a:ext cx="83615" cy="216075"/>
            </a:xfrm>
            <a:custGeom>
              <a:avLst/>
              <a:gdLst/>
              <a:ahLst/>
              <a:cxnLst/>
              <a:rect l="l" t="t" r="r" b="b"/>
              <a:pathLst>
                <a:path w="1883" h="4866" extrusionOk="0">
                  <a:moveTo>
                    <a:pt x="223" y="0"/>
                  </a:moveTo>
                  <a:cubicBezTo>
                    <a:pt x="101" y="0"/>
                    <a:pt x="1" y="89"/>
                    <a:pt x="1" y="223"/>
                  </a:cubicBezTo>
                  <a:lnTo>
                    <a:pt x="1" y="4643"/>
                  </a:lnTo>
                  <a:cubicBezTo>
                    <a:pt x="1" y="4765"/>
                    <a:pt x="101" y="4865"/>
                    <a:pt x="223" y="4865"/>
                  </a:cubicBezTo>
                  <a:lnTo>
                    <a:pt x="1660" y="4865"/>
                  </a:lnTo>
                  <a:cubicBezTo>
                    <a:pt x="1782" y="4865"/>
                    <a:pt x="1882" y="4765"/>
                    <a:pt x="1882" y="4643"/>
                  </a:cubicBezTo>
                  <a:lnTo>
                    <a:pt x="1882" y="223"/>
                  </a:lnTo>
                  <a:cubicBezTo>
                    <a:pt x="1882" y="89"/>
                    <a:pt x="1782"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2015108" y="4292531"/>
              <a:ext cx="41563" cy="216075"/>
            </a:xfrm>
            <a:custGeom>
              <a:avLst/>
              <a:gdLst/>
              <a:ahLst/>
              <a:cxnLst/>
              <a:rect l="l" t="t" r="r" b="b"/>
              <a:pathLst>
                <a:path w="936" h="4866" extrusionOk="0">
                  <a:moveTo>
                    <a:pt x="0" y="0"/>
                  </a:moveTo>
                  <a:lnTo>
                    <a:pt x="0" y="4865"/>
                  </a:lnTo>
                  <a:lnTo>
                    <a:pt x="713" y="4865"/>
                  </a:lnTo>
                  <a:cubicBezTo>
                    <a:pt x="835" y="4865"/>
                    <a:pt x="935" y="4765"/>
                    <a:pt x="935" y="4643"/>
                  </a:cubicBezTo>
                  <a:lnTo>
                    <a:pt x="935" y="223"/>
                  </a:lnTo>
                  <a:cubicBezTo>
                    <a:pt x="935" y="89"/>
                    <a:pt x="835" y="0"/>
                    <a:pt x="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1973057" y="4335027"/>
              <a:ext cx="83615" cy="19805"/>
            </a:xfrm>
            <a:custGeom>
              <a:avLst/>
              <a:gdLst/>
              <a:ahLst/>
              <a:cxnLst/>
              <a:rect l="l" t="t" r="r" b="b"/>
              <a:pathLst>
                <a:path w="1883" h="446" extrusionOk="0">
                  <a:moveTo>
                    <a:pt x="1" y="1"/>
                  </a:moveTo>
                  <a:lnTo>
                    <a:pt x="1" y="446"/>
                  </a:lnTo>
                  <a:lnTo>
                    <a:pt x="1882" y="446"/>
                  </a:lnTo>
                  <a:lnTo>
                    <a:pt x="18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2015108" y="4335027"/>
              <a:ext cx="41563" cy="19805"/>
            </a:xfrm>
            <a:custGeom>
              <a:avLst/>
              <a:gdLst/>
              <a:ahLst/>
              <a:cxnLst/>
              <a:rect l="l" t="t" r="r" b="b"/>
              <a:pathLst>
                <a:path w="936" h="446" extrusionOk="0">
                  <a:moveTo>
                    <a:pt x="0" y="1"/>
                  </a:moveTo>
                  <a:lnTo>
                    <a:pt x="0" y="446"/>
                  </a:lnTo>
                  <a:lnTo>
                    <a:pt x="935" y="446"/>
                  </a:lnTo>
                  <a:lnTo>
                    <a:pt x="9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973057" y="4377523"/>
              <a:ext cx="83615" cy="19849"/>
            </a:xfrm>
            <a:custGeom>
              <a:avLst/>
              <a:gdLst/>
              <a:ahLst/>
              <a:cxnLst/>
              <a:rect l="l" t="t" r="r" b="b"/>
              <a:pathLst>
                <a:path w="1883" h="447" extrusionOk="0">
                  <a:moveTo>
                    <a:pt x="1" y="1"/>
                  </a:moveTo>
                  <a:lnTo>
                    <a:pt x="1" y="446"/>
                  </a:lnTo>
                  <a:lnTo>
                    <a:pt x="1882" y="446"/>
                  </a:lnTo>
                  <a:lnTo>
                    <a:pt x="18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2015108" y="4377523"/>
              <a:ext cx="41563" cy="19849"/>
            </a:xfrm>
            <a:custGeom>
              <a:avLst/>
              <a:gdLst/>
              <a:ahLst/>
              <a:cxnLst/>
              <a:rect l="l" t="t" r="r" b="b"/>
              <a:pathLst>
                <a:path w="936" h="447" extrusionOk="0">
                  <a:moveTo>
                    <a:pt x="0" y="1"/>
                  </a:moveTo>
                  <a:lnTo>
                    <a:pt x="0" y="446"/>
                  </a:lnTo>
                  <a:lnTo>
                    <a:pt x="935" y="446"/>
                  </a:lnTo>
                  <a:lnTo>
                    <a:pt x="9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973057" y="4445773"/>
              <a:ext cx="83615" cy="19805"/>
            </a:xfrm>
            <a:custGeom>
              <a:avLst/>
              <a:gdLst/>
              <a:ahLst/>
              <a:cxnLst/>
              <a:rect l="l" t="t" r="r" b="b"/>
              <a:pathLst>
                <a:path w="1883" h="446" extrusionOk="0">
                  <a:moveTo>
                    <a:pt x="1" y="0"/>
                  </a:moveTo>
                  <a:lnTo>
                    <a:pt x="1" y="445"/>
                  </a:lnTo>
                  <a:lnTo>
                    <a:pt x="1882" y="445"/>
                  </a:lnTo>
                  <a:lnTo>
                    <a:pt x="1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2015108" y="4445773"/>
              <a:ext cx="41563" cy="19805"/>
            </a:xfrm>
            <a:custGeom>
              <a:avLst/>
              <a:gdLst/>
              <a:ahLst/>
              <a:cxnLst/>
              <a:rect l="l" t="t" r="r" b="b"/>
              <a:pathLst>
                <a:path w="936" h="446" extrusionOk="0">
                  <a:moveTo>
                    <a:pt x="0" y="0"/>
                  </a:moveTo>
                  <a:lnTo>
                    <a:pt x="0" y="445"/>
                  </a:lnTo>
                  <a:lnTo>
                    <a:pt x="935" y="445"/>
                  </a:lnTo>
                  <a:lnTo>
                    <a:pt x="9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1846547" y="4265844"/>
              <a:ext cx="84059" cy="242762"/>
            </a:xfrm>
            <a:custGeom>
              <a:avLst/>
              <a:gdLst/>
              <a:ahLst/>
              <a:cxnLst/>
              <a:rect l="l" t="t" r="r" b="b"/>
              <a:pathLst>
                <a:path w="1893" h="5467" extrusionOk="0">
                  <a:moveTo>
                    <a:pt x="223" y="0"/>
                  </a:moveTo>
                  <a:cubicBezTo>
                    <a:pt x="101" y="0"/>
                    <a:pt x="0" y="101"/>
                    <a:pt x="0" y="223"/>
                  </a:cubicBezTo>
                  <a:lnTo>
                    <a:pt x="0" y="5244"/>
                  </a:lnTo>
                  <a:cubicBezTo>
                    <a:pt x="0" y="5366"/>
                    <a:pt x="101" y="5466"/>
                    <a:pt x="223" y="5466"/>
                  </a:cubicBezTo>
                  <a:lnTo>
                    <a:pt x="1670" y="5466"/>
                  </a:lnTo>
                  <a:cubicBezTo>
                    <a:pt x="1793" y="5466"/>
                    <a:pt x="1893" y="5366"/>
                    <a:pt x="1893" y="5244"/>
                  </a:cubicBezTo>
                  <a:lnTo>
                    <a:pt x="1893" y="223"/>
                  </a:lnTo>
                  <a:cubicBezTo>
                    <a:pt x="1893" y="101"/>
                    <a:pt x="1793"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888554" y="4265844"/>
              <a:ext cx="42052" cy="242762"/>
            </a:xfrm>
            <a:custGeom>
              <a:avLst/>
              <a:gdLst/>
              <a:ahLst/>
              <a:cxnLst/>
              <a:rect l="l" t="t" r="r" b="b"/>
              <a:pathLst>
                <a:path w="947" h="5467" extrusionOk="0">
                  <a:moveTo>
                    <a:pt x="1" y="0"/>
                  </a:moveTo>
                  <a:lnTo>
                    <a:pt x="1" y="5466"/>
                  </a:lnTo>
                  <a:lnTo>
                    <a:pt x="724" y="5466"/>
                  </a:lnTo>
                  <a:cubicBezTo>
                    <a:pt x="847" y="5466"/>
                    <a:pt x="947" y="5366"/>
                    <a:pt x="947" y="5244"/>
                  </a:cubicBezTo>
                  <a:lnTo>
                    <a:pt x="947" y="223"/>
                  </a:lnTo>
                  <a:cubicBezTo>
                    <a:pt x="947" y="101"/>
                    <a:pt x="847"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846547" y="4445773"/>
              <a:ext cx="84059" cy="19805"/>
            </a:xfrm>
            <a:custGeom>
              <a:avLst/>
              <a:gdLst/>
              <a:ahLst/>
              <a:cxnLst/>
              <a:rect l="l" t="t" r="r" b="b"/>
              <a:pathLst>
                <a:path w="1893" h="446" extrusionOk="0">
                  <a:moveTo>
                    <a:pt x="0" y="0"/>
                  </a:moveTo>
                  <a:lnTo>
                    <a:pt x="0" y="445"/>
                  </a:lnTo>
                  <a:lnTo>
                    <a:pt x="1893" y="445"/>
                  </a:lnTo>
                  <a:lnTo>
                    <a:pt x="1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1888554" y="4445773"/>
              <a:ext cx="42052" cy="19805"/>
            </a:xfrm>
            <a:custGeom>
              <a:avLst/>
              <a:gdLst/>
              <a:ahLst/>
              <a:cxnLst/>
              <a:rect l="l" t="t" r="r" b="b"/>
              <a:pathLst>
                <a:path w="947" h="446" extrusionOk="0">
                  <a:moveTo>
                    <a:pt x="1" y="0"/>
                  </a:moveTo>
                  <a:lnTo>
                    <a:pt x="1" y="445"/>
                  </a:lnTo>
                  <a:lnTo>
                    <a:pt x="947" y="445"/>
                  </a:lnTo>
                  <a:lnTo>
                    <a:pt x="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879140" y="4366688"/>
              <a:ext cx="19849" cy="41075"/>
            </a:xfrm>
            <a:custGeom>
              <a:avLst/>
              <a:gdLst/>
              <a:ahLst/>
              <a:cxnLst/>
              <a:rect l="l" t="t" r="r" b="b"/>
              <a:pathLst>
                <a:path w="447" h="925" extrusionOk="0">
                  <a:moveTo>
                    <a:pt x="213" y="0"/>
                  </a:moveTo>
                  <a:cubicBezTo>
                    <a:pt x="102" y="12"/>
                    <a:pt x="1" y="111"/>
                    <a:pt x="1" y="223"/>
                  </a:cubicBezTo>
                  <a:lnTo>
                    <a:pt x="1" y="702"/>
                  </a:lnTo>
                  <a:cubicBezTo>
                    <a:pt x="1" y="813"/>
                    <a:pt x="102" y="913"/>
                    <a:pt x="213" y="924"/>
                  </a:cubicBezTo>
                  <a:lnTo>
                    <a:pt x="224" y="924"/>
                  </a:lnTo>
                  <a:cubicBezTo>
                    <a:pt x="346" y="924"/>
                    <a:pt x="446" y="824"/>
                    <a:pt x="446" y="702"/>
                  </a:cubicBezTo>
                  <a:lnTo>
                    <a:pt x="446" y="223"/>
                  </a:lnTo>
                  <a:cubicBezTo>
                    <a:pt x="446" y="101"/>
                    <a:pt x="346" y="0"/>
                    <a:pt x="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888554" y="4366688"/>
              <a:ext cx="10435" cy="41075"/>
            </a:xfrm>
            <a:custGeom>
              <a:avLst/>
              <a:gdLst/>
              <a:ahLst/>
              <a:cxnLst/>
              <a:rect l="l" t="t" r="r" b="b"/>
              <a:pathLst>
                <a:path w="235" h="925" extrusionOk="0">
                  <a:moveTo>
                    <a:pt x="1" y="0"/>
                  </a:moveTo>
                  <a:lnTo>
                    <a:pt x="1" y="924"/>
                  </a:lnTo>
                  <a:lnTo>
                    <a:pt x="12" y="924"/>
                  </a:lnTo>
                  <a:cubicBezTo>
                    <a:pt x="134" y="924"/>
                    <a:pt x="234" y="824"/>
                    <a:pt x="234" y="702"/>
                  </a:cubicBezTo>
                  <a:lnTo>
                    <a:pt x="234" y="223"/>
                  </a:lnTo>
                  <a:cubicBezTo>
                    <a:pt x="234" y="101"/>
                    <a:pt x="134" y="0"/>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846547" y="4308872"/>
              <a:ext cx="84059" cy="19805"/>
            </a:xfrm>
            <a:custGeom>
              <a:avLst/>
              <a:gdLst/>
              <a:ahLst/>
              <a:cxnLst/>
              <a:rect l="l" t="t" r="r" b="b"/>
              <a:pathLst>
                <a:path w="1893" h="446" extrusionOk="0">
                  <a:moveTo>
                    <a:pt x="0" y="0"/>
                  </a:moveTo>
                  <a:lnTo>
                    <a:pt x="0" y="445"/>
                  </a:lnTo>
                  <a:lnTo>
                    <a:pt x="1893" y="445"/>
                  </a:lnTo>
                  <a:lnTo>
                    <a:pt x="1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888554" y="4308872"/>
              <a:ext cx="42052" cy="19805"/>
            </a:xfrm>
            <a:custGeom>
              <a:avLst/>
              <a:gdLst/>
              <a:ahLst/>
              <a:cxnLst/>
              <a:rect l="l" t="t" r="r" b="b"/>
              <a:pathLst>
                <a:path w="947" h="446" extrusionOk="0">
                  <a:moveTo>
                    <a:pt x="1" y="0"/>
                  </a:moveTo>
                  <a:lnTo>
                    <a:pt x="1" y="445"/>
                  </a:lnTo>
                  <a:lnTo>
                    <a:pt x="947" y="445"/>
                  </a:lnTo>
                  <a:lnTo>
                    <a:pt x="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762488" y="4287114"/>
              <a:ext cx="84103" cy="221492"/>
            </a:xfrm>
            <a:custGeom>
              <a:avLst/>
              <a:gdLst/>
              <a:ahLst/>
              <a:cxnLst/>
              <a:rect l="l" t="t" r="r" b="b"/>
              <a:pathLst>
                <a:path w="1894" h="4988" extrusionOk="0">
                  <a:moveTo>
                    <a:pt x="224" y="0"/>
                  </a:moveTo>
                  <a:cubicBezTo>
                    <a:pt x="102" y="0"/>
                    <a:pt x="1" y="100"/>
                    <a:pt x="1" y="223"/>
                  </a:cubicBezTo>
                  <a:lnTo>
                    <a:pt x="1" y="4765"/>
                  </a:lnTo>
                  <a:cubicBezTo>
                    <a:pt x="1" y="4887"/>
                    <a:pt x="102" y="4987"/>
                    <a:pt x="224" y="4987"/>
                  </a:cubicBezTo>
                  <a:lnTo>
                    <a:pt x="1671" y="4987"/>
                  </a:lnTo>
                  <a:cubicBezTo>
                    <a:pt x="1794" y="4987"/>
                    <a:pt x="1893" y="4887"/>
                    <a:pt x="1893" y="4765"/>
                  </a:cubicBezTo>
                  <a:lnTo>
                    <a:pt x="1893" y="223"/>
                  </a:lnTo>
                  <a:cubicBezTo>
                    <a:pt x="1893" y="100"/>
                    <a:pt x="1794" y="0"/>
                    <a:pt x="1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804006" y="4287114"/>
              <a:ext cx="42584" cy="221492"/>
            </a:xfrm>
            <a:custGeom>
              <a:avLst/>
              <a:gdLst/>
              <a:ahLst/>
              <a:cxnLst/>
              <a:rect l="l" t="t" r="r" b="b"/>
              <a:pathLst>
                <a:path w="959" h="4988" extrusionOk="0">
                  <a:moveTo>
                    <a:pt x="1" y="0"/>
                  </a:moveTo>
                  <a:lnTo>
                    <a:pt x="1" y="4987"/>
                  </a:lnTo>
                  <a:lnTo>
                    <a:pt x="736" y="4987"/>
                  </a:lnTo>
                  <a:cubicBezTo>
                    <a:pt x="859" y="4987"/>
                    <a:pt x="958" y="4887"/>
                    <a:pt x="958" y="4765"/>
                  </a:cubicBezTo>
                  <a:lnTo>
                    <a:pt x="958" y="223"/>
                  </a:lnTo>
                  <a:cubicBezTo>
                    <a:pt x="958" y="100"/>
                    <a:pt x="859"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794149" y="4419574"/>
              <a:ext cx="19805" cy="30195"/>
            </a:xfrm>
            <a:custGeom>
              <a:avLst/>
              <a:gdLst/>
              <a:ahLst/>
              <a:cxnLst/>
              <a:rect l="l" t="t" r="r" b="b"/>
              <a:pathLst>
                <a:path w="446" h="680" extrusionOk="0">
                  <a:moveTo>
                    <a:pt x="223" y="1"/>
                  </a:moveTo>
                  <a:cubicBezTo>
                    <a:pt x="101" y="1"/>
                    <a:pt x="0" y="100"/>
                    <a:pt x="0" y="223"/>
                  </a:cubicBezTo>
                  <a:lnTo>
                    <a:pt x="0" y="456"/>
                  </a:lnTo>
                  <a:cubicBezTo>
                    <a:pt x="0" y="579"/>
                    <a:pt x="101" y="679"/>
                    <a:pt x="223" y="679"/>
                  </a:cubicBezTo>
                  <a:cubicBezTo>
                    <a:pt x="346" y="679"/>
                    <a:pt x="446" y="579"/>
                    <a:pt x="446" y="456"/>
                  </a:cubicBezTo>
                  <a:lnTo>
                    <a:pt x="446" y="223"/>
                  </a:lnTo>
                  <a:cubicBezTo>
                    <a:pt x="446" y="100"/>
                    <a:pt x="346"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804006" y="4419574"/>
              <a:ext cx="9947" cy="30195"/>
            </a:xfrm>
            <a:custGeom>
              <a:avLst/>
              <a:gdLst/>
              <a:ahLst/>
              <a:cxnLst/>
              <a:rect l="l" t="t" r="r" b="b"/>
              <a:pathLst>
                <a:path w="224" h="680" extrusionOk="0">
                  <a:moveTo>
                    <a:pt x="1" y="1"/>
                  </a:moveTo>
                  <a:lnTo>
                    <a:pt x="1" y="679"/>
                  </a:lnTo>
                  <a:cubicBezTo>
                    <a:pt x="124" y="679"/>
                    <a:pt x="224" y="579"/>
                    <a:pt x="224" y="456"/>
                  </a:cubicBezTo>
                  <a:lnTo>
                    <a:pt x="224" y="223"/>
                  </a:lnTo>
                  <a:cubicBezTo>
                    <a:pt x="224" y="100"/>
                    <a:pt x="124"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762488" y="4372105"/>
              <a:ext cx="84103" cy="19849"/>
            </a:xfrm>
            <a:custGeom>
              <a:avLst/>
              <a:gdLst/>
              <a:ahLst/>
              <a:cxnLst/>
              <a:rect l="l" t="t" r="r" b="b"/>
              <a:pathLst>
                <a:path w="1894" h="447" extrusionOk="0">
                  <a:moveTo>
                    <a:pt x="1" y="1"/>
                  </a:moveTo>
                  <a:lnTo>
                    <a:pt x="1" y="446"/>
                  </a:lnTo>
                  <a:lnTo>
                    <a:pt x="1893" y="446"/>
                  </a:lnTo>
                  <a:lnTo>
                    <a:pt x="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804006" y="4372105"/>
              <a:ext cx="42584" cy="19849"/>
            </a:xfrm>
            <a:custGeom>
              <a:avLst/>
              <a:gdLst/>
              <a:ahLst/>
              <a:cxnLst/>
              <a:rect l="l" t="t" r="r" b="b"/>
              <a:pathLst>
                <a:path w="959" h="447" extrusionOk="0">
                  <a:moveTo>
                    <a:pt x="1" y="1"/>
                  </a:moveTo>
                  <a:lnTo>
                    <a:pt x="1" y="446"/>
                  </a:lnTo>
                  <a:lnTo>
                    <a:pt x="958" y="446"/>
                  </a:lnTo>
                  <a:lnTo>
                    <a:pt x="9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762488" y="4330098"/>
              <a:ext cx="84103" cy="19805"/>
            </a:xfrm>
            <a:custGeom>
              <a:avLst/>
              <a:gdLst/>
              <a:ahLst/>
              <a:cxnLst/>
              <a:rect l="l" t="t" r="r" b="b"/>
              <a:pathLst>
                <a:path w="1894" h="446" extrusionOk="0">
                  <a:moveTo>
                    <a:pt x="1" y="0"/>
                  </a:moveTo>
                  <a:lnTo>
                    <a:pt x="1" y="446"/>
                  </a:lnTo>
                  <a:lnTo>
                    <a:pt x="1893" y="446"/>
                  </a:lnTo>
                  <a:lnTo>
                    <a:pt x="1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804006" y="4330098"/>
              <a:ext cx="42584" cy="19805"/>
            </a:xfrm>
            <a:custGeom>
              <a:avLst/>
              <a:gdLst/>
              <a:ahLst/>
              <a:cxnLst/>
              <a:rect l="l" t="t" r="r" b="b"/>
              <a:pathLst>
                <a:path w="959" h="446" extrusionOk="0">
                  <a:moveTo>
                    <a:pt x="1" y="0"/>
                  </a:moveTo>
                  <a:lnTo>
                    <a:pt x="1" y="446"/>
                  </a:lnTo>
                  <a:lnTo>
                    <a:pt x="958" y="446"/>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5"/>
          <p:cNvGrpSpPr/>
          <p:nvPr/>
        </p:nvGrpSpPr>
        <p:grpSpPr>
          <a:xfrm>
            <a:off x="3373572" y="2115309"/>
            <a:ext cx="334057" cy="434395"/>
            <a:chOff x="2359115" y="4265844"/>
            <a:chExt cx="283748" cy="337656"/>
          </a:xfrm>
        </p:grpSpPr>
        <p:sp>
          <p:nvSpPr>
            <p:cNvPr id="951" name="Google Shape;951;p35"/>
            <p:cNvSpPr/>
            <p:nvPr/>
          </p:nvSpPr>
          <p:spPr>
            <a:xfrm>
              <a:off x="2359603" y="4265844"/>
              <a:ext cx="61856" cy="284281"/>
            </a:xfrm>
            <a:custGeom>
              <a:avLst/>
              <a:gdLst/>
              <a:ahLst/>
              <a:cxnLst/>
              <a:rect l="l" t="t" r="r" b="b"/>
              <a:pathLst>
                <a:path w="1393" h="6402" extrusionOk="0">
                  <a:moveTo>
                    <a:pt x="813" y="0"/>
                  </a:moveTo>
                  <a:cubicBezTo>
                    <a:pt x="368" y="0"/>
                    <a:pt x="0" y="368"/>
                    <a:pt x="0" y="824"/>
                  </a:cubicBezTo>
                  <a:lnTo>
                    <a:pt x="0" y="6179"/>
                  </a:lnTo>
                  <a:cubicBezTo>
                    <a:pt x="0" y="6301"/>
                    <a:pt x="101" y="6401"/>
                    <a:pt x="223" y="6401"/>
                  </a:cubicBezTo>
                  <a:lnTo>
                    <a:pt x="1170" y="6401"/>
                  </a:lnTo>
                  <a:cubicBezTo>
                    <a:pt x="1292" y="6401"/>
                    <a:pt x="1392" y="6301"/>
                    <a:pt x="1392" y="6179"/>
                  </a:cubicBezTo>
                  <a:lnTo>
                    <a:pt x="1392" y="223"/>
                  </a:lnTo>
                  <a:cubicBezTo>
                    <a:pt x="1392" y="101"/>
                    <a:pt x="1292" y="0"/>
                    <a:pt x="1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369461" y="4508562"/>
              <a:ext cx="273402" cy="52886"/>
            </a:xfrm>
            <a:custGeom>
              <a:avLst/>
              <a:gdLst/>
              <a:ahLst/>
              <a:cxnLst/>
              <a:rect l="l" t="t" r="r" b="b"/>
              <a:pathLst>
                <a:path w="6157" h="1191" extrusionOk="0">
                  <a:moveTo>
                    <a:pt x="591" y="0"/>
                  </a:moveTo>
                  <a:cubicBezTo>
                    <a:pt x="268" y="0"/>
                    <a:pt x="1" y="267"/>
                    <a:pt x="1" y="590"/>
                  </a:cubicBezTo>
                  <a:cubicBezTo>
                    <a:pt x="1" y="757"/>
                    <a:pt x="68" y="901"/>
                    <a:pt x="179" y="1013"/>
                  </a:cubicBezTo>
                  <a:cubicBezTo>
                    <a:pt x="280" y="1124"/>
                    <a:pt x="435" y="1191"/>
                    <a:pt x="591" y="1191"/>
                  </a:cubicBezTo>
                  <a:lnTo>
                    <a:pt x="3441" y="1191"/>
                  </a:lnTo>
                  <a:lnTo>
                    <a:pt x="6157" y="968"/>
                  </a:lnTo>
                  <a:lnTo>
                    <a:pt x="6157" y="223"/>
                  </a:lnTo>
                  <a:lnTo>
                    <a:pt x="34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522215" y="4508562"/>
              <a:ext cx="120648" cy="52886"/>
            </a:xfrm>
            <a:custGeom>
              <a:avLst/>
              <a:gdLst/>
              <a:ahLst/>
              <a:cxnLst/>
              <a:rect l="l" t="t" r="r" b="b"/>
              <a:pathLst>
                <a:path w="2717" h="1191" extrusionOk="0">
                  <a:moveTo>
                    <a:pt x="1" y="0"/>
                  </a:moveTo>
                  <a:lnTo>
                    <a:pt x="1" y="1191"/>
                  </a:lnTo>
                  <a:lnTo>
                    <a:pt x="2717" y="968"/>
                  </a:lnTo>
                  <a:lnTo>
                    <a:pt x="2717" y="22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401611" y="4265844"/>
              <a:ext cx="241252" cy="252620"/>
            </a:xfrm>
            <a:custGeom>
              <a:avLst/>
              <a:gdLst/>
              <a:ahLst/>
              <a:cxnLst/>
              <a:rect l="l" t="t" r="r" b="b"/>
              <a:pathLst>
                <a:path w="5433" h="5689" extrusionOk="0">
                  <a:moveTo>
                    <a:pt x="1" y="0"/>
                  </a:moveTo>
                  <a:lnTo>
                    <a:pt x="1" y="5466"/>
                  </a:lnTo>
                  <a:cubicBezTo>
                    <a:pt x="1" y="5588"/>
                    <a:pt x="101" y="5689"/>
                    <a:pt x="224" y="5689"/>
                  </a:cubicBezTo>
                  <a:lnTo>
                    <a:pt x="5210" y="5689"/>
                  </a:lnTo>
                  <a:cubicBezTo>
                    <a:pt x="5332" y="5689"/>
                    <a:pt x="5433" y="5588"/>
                    <a:pt x="5433" y="5466"/>
                  </a:cubicBezTo>
                  <a:lnTo>
                    <a:pt x="5433" y="223"/>
                  </a:lnTo>
                  <a:cubicBezTo>
                    <a:pt x="5433" y="101"/>
                    <a:pt x="5332" y="0"/>
                    <a:pt x="5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2522215" y="4265844"/>
              <a:ext cx="120648" cy="252620"/>
            </a:xfrm>
            <a:custGeom>
              <a:avLst/>
              <a:gdLst/>
              <a:ahLst/>
              <a:cxnLst/>
              <a:rect l="l" t="t" r="r" b="b"/>
              <a:pathLst>
                <a:path w="2717" h="5689" extrusionOk="0">
                  <a:moveTo>
                    <a:pt x="1" y="0"/>
                  </a:moveTo>
                  <a:lnTo>
                    <a:pt x="1" y="5689"/>
                  </a:lnTo>
                  <a:lnTo>
                    <a:pt x="2494" y="5689"/>
                  </a:lnTo>
                  <a:cubicBezTo>
                    <a:pt x="2616" y="5689"/>
                    <a:pt x="2717" y="5588"/>
                    <a:pt x="2717" y="5466"/>
                  </a:cubicBezTo>
                  <a:lnTo>
                    <a:pt x="2717" y="223"/>
                  </a:lnTo>
                  <a:cubicBezTo>
                    <a:pt x="2717" y="101"/>
                    <a:pt x="2616" y="0"/>
                    <a:pt x="24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359115" y="4498660"/>
              <a:ext cx="283748" cy="72691"/>
            </a:xfrm>
            <a:custGeom>
              <a:avLst/>
              <a:gdLst/>
              <a:ahLst/>
              <a:cxnLst/>
              <a:rect l="l" t="t" r="r" b="b"/>
              <a:pathLst>
                <a:path w="6390" h="1637" extrusionOk="0">
                  <a:moveTo>
                    <a:pt x="835" y="1"/>
                  </a:moveTo>
                  <a:cubicBezTo>
                    <a:pt x="390" y="1"/>
                    <a:pt x="23" y="357"/>
                    <a:pt x="11" y="802"/>
                  </a:cubicBezTo>
                  <a:cubicBezTo>
                    <a:pt x="1" y="1258"/>
                    <a:pt x="379" y="1636"/>
                    <a:pt x="824" y="1636"/>
                  </a:cubicBezTo>
                  <a:lnTo>
                    <a:pt x="6167" y="1636"/>
                  </a:lnTo>
                  <a:cubicBezTo>
                    <a:pt x="6289" y="1636"/>
                    <a:pt x="6390" y="1537"/>
                    <a:pt x="6390" y="1414"/>
                  </a:cubicBezTo>
                  <a:lnTo>
                    <a:pt x="6390" y="1191"/>
                  </a:lnTo>
                  <a:lnTo>
                    <a:pt x="824" y="1191"/>
                  </a:lnTo>
                  <a:cubicBezTo>
                    <a:pt x="624" y="1191"/>
                    <a:pt x="457" y="1025"/>
                    <a:pt x="457" y="824"/>
                  </a:cubicBezTo>
                  <a:cubicBezTo>
                    <a:pt x="457" y="612"/>
                    <a:pt x="624" y="446"/>
                    <a:pt x="835" y="446"/>
                  </a:cubicBezTo>
                  <a:lnTo>
                    <a:pt x="6390" y="446"/>
                  </a:lnTo>
                  <a:lnTo>
                    <a:pt x="63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522215" y="4498660"/>
              <a:ext cx="120648" cy="19805"/>
            </a:xfrm>
            <a:custGeom>
              <a:avLst/>
              <a:gdLst/>
              <a:ahLst/>
              <a:cxnLst/>
              <a:rect l="l" t="t" r="r" b="b"/>
              <a:pathLst>
                <a:path w="2717" h="446" extrusionOk="0">
                  <a:moveTo>
                    <a:pt x="1" y="1"/>
                  </a:moveTo>
                  <a:lnTo>
                    <a:pt x="1" y="446"/>
                  </a:lnTo>
                  <a:lnTo>
                    <a:pt x="2717" y="446"/>
                  </a:lnTo>
                  <a:lnTo>
                    <a:pt x="27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522215" y="4551546"/>
              <a:ext cx="120648" cy="19805"/>
            </a:xfrm>
            <a:custGeom>
              <a:avLst/>
              <a:gdLst/>
              <a:ahLst/>
              <a:cxnLst/>
              <a:rect l="l" t="t" r="r" b="b"/>
              <a:pathLst>
                <a:path w="2717" h="446" extrusionOk="0">
                  <a:moveTo>
                    <a:pt x="1" y="0"/>
                  </a:moveTo>
                  <a:lnTo>
                    <a:pt x="1" y="445"/>
                  </a:lnTo>
                  <a:lnTo>
                    <a:pt x="2494" y="445"/>
                  </a:lnTo>
                  <a:cubicBezTo>
                    <a:pt x="2616" y="445"/>
                    <a:pt x="2717" y="346"/>
                    <a:pt x="2717" y="223"/>
                  </a:cubicBezTo>
                  <a:lnTo>
                    <a:pt x="27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422881" y="4535694"/>
              <a:ext cx="51421" cy="67806"/>
            </a:xfrm>
            <a:custGeom>
              <a:avLst/>
              <a:gdLst/>
              <a:ahLst/>
              <a:cxnLst/>
              <a:rect l="l" t="t" r="r" b="b"/>
              <a:pathLst>
                <a:path w="1158" h="1527" extrusionOk="0">
                  <a:moveTo>
                    <a:pt x="223" y="1"/>
                  </a:moveTo>
                  <a:cubicBezTo>
                    <a:pt x="101" y="1"/>
                    <a:pt x="0" y="90"/>
                    <a:pt x="0" y="224"/>
                  </a:cubicBezTo>
                  <a:lnTo>
                    <a:pt x="0" y="1304"/>
                  </a:lnTo>
                  <a:cubicBezTo>
                    <a:pt x="0" y="1381"/>
                    <a:pt x="45" y="1460"/>
                    <a:pt x="123" y="1504"/>
                  </a:cubicBezTo>
                  <a:cubicBezTo>
                    <a:pt x="149" y="1517"/>
                    <a:pt x="179" y="1523"/>
                    <a:pt x="210" y="1523"/>
                  </a:cubicBezTo>
                  <a:cubicBezTo>
                    <a:pt x="258" y="1523"/>
                    <a:pt x="309" y="1509"/>
                    <a:pt x="356" y="1482"/>
                  </a:cubicBezTo>
                  <a:lnTo>
                    <a:pt x="579" y="1326"/>
                  </a:lnTo>
                  <a:lnTo>
                    <a:pt x="802" y="1482"/>
                  </a:lnTo>
                  <a:cubicBezTo>
                    <a:pt x="846" y="1515"/>
                    <a:pt x="891" y="1526"/>
                    <a:pt x="935" y="1526"/>
                  </a:cubicBezTo>
                  <a:cubicBezTo>
                    <a:pt x="969" y="1526"/>
                    <a:pt x="1002" y="1515"/>
                    <a:pt x="1036" y="1504"/>
                  </a:cubicBezTo>
                  <a:cubicBezTo>
                    <a:pt x="1113" y="1460"/>
                    <a:pt x="1158" y="1381"/>
                    <a:pt x="1158" y="1304"/>
                  </a:cubicBezTo>
                  <a:lnTo>
                    <a:pt x="1158" y="224"/>
                  </a:lnTo>
                  <a:cubicBezTo>
                    <a:pt x="1158" y="90"/>
                    <a:pt x="1058" y="1"/>
                    <a:pt x="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596372" y="4303411"/>
              <a:ext cx="19805" cy="19805"/>
            </a:xfrm>
            <a:custGeom>
              <a:avLst/>
              <a:gdLst/>
              <a:ahLst/>
              <a:cxnLst/>
              <a:rect l="l" t="t" r="r" b="b"/>
              <a:pathLst>
                <a:path w="446" h="446" extrusionOk="0">
                  <a:moveTo>
                    <a:pt x="223" y="0"/>
                  </a:moveTo>
                  <a:cubicBezTo>
                    <a:pt x="100" y="0"/>
                    <a:pt x="1" y="101"/>
                    <a:pt x="1" y="223"/>
                  </a:cubicBezTo>
                  <a:cubicBezTo>
                    <a:pt x="1" y="346"/>
                    <a:pt x="100" y="446"/>
                    <a:pt x="223" y="446"/>
                  </a:cubicBezTo>
                  <a:cubicBezTo>
                    <a:pt x="345" y="446"/>
                    <a:pt x="446" y="346"/>
                    <a:pt x="446" y="223"/>
                  </a:cubicBezTo>
                  <a:cubicBezTo>
                    <a:pt x="446" y="101"/>
                    <a:pt x="34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2596372" y="4461582"/>
              <a:ext cx="19805" cy="19805"/>
            </a:xfrm>
            <a:custGeom>
              <a:avLst/>
              <a:gdLst/>
              <a:ahLst/>
              <a:cxnLst/>
              <a:rect l="l" t="t" r="r" b="b"/>
              <a:pathLst>
                <a:path w="446" h="446" extrusionOk="0">
                  <a:moveTo>
                    <a:pt x="223" y="0"/>
                  </a:moveTo>
                  <a:cubicBezTo>
                    <a:pt x="100" y="0"/>
                    <a:pt x="1" y="101"/>
                    <a:pt x="1" y="223"/>
                  </a:cubicBezTo>
                  <a:cubicBezTo>
                    <a:pt x="1" y="346"/>
                    <a:pt x="100" y="446"/>
                    <a:pt x="223" y="446"/>
                  </a:cubicBezTo>
                  <a:cubicBezTo>
                    <a:pt x="345" y="446"/>
                    <a:pt x="446" y="346"/>
                    <a:pt x="446" y="223"/>
                  </a:cubicBezTo>
                  <a:cubicBezTo>
                    <a:pt x="446" y="101"/>
                    <a:pt x="34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2438689" y="4293508"/>
              <a:ext cx="167629" cy="177975"/>
            </a:xfrm>
            <a:custGeom>
              <a:avLst/>
              <a:gdLst/>
              <a:ahLst/>
              <a:cxnLst/>
              <a:rect l="l" t="t" r="r" b="b"/>
              <a:pathLst>
                <a:path w="3775" h="4008" extrusionOk="0">
                  <a:moveTo>
                    <a:pt x="1882" y="1"/>
                  </a:moveTo>
                  <a:cubicBezTo>
                    <a:pt x="1381" y="1"/>
                    <a:pt x="958" y="357"/>
                    <a:pt x="858" y="836"/>
                  </a:cubicBezTo>
                  <a:cubicBezTo>
                    <a:pt x="379" y="880"/>
                    <a:pt x="0" y="1281"/>
                    <a:pt x="0" y="1771"/>
                  </a:cubicBezTo>
                  <a:cubicBezTo>
                    <a:pt x="0" y="2205"/>
                    <a:pt x="301" y="2572"/>
                    <a:pt x="713" y="2672"/>
                  </a:cubicBezTo>
                  <a:lnTo>
                    <a:pt x="713" y="3785"/>
                  </a:lnTo>
                  <a:cubicBezTo>
                    <a:pt x="713" y="3908"/>
                    <a:pt x="813" y="4008"/>
                    <a:pt x="935" y="4008"/>
                  </a:cubicBezTo>
                  <a:lnTo>
                    <a:pt x="2839" y="4008"/>
                  </a:lnTo>
                  <a:cubicBezTo>
                    <a:pt x="2961" y="4008"/>
                    <a:pt x="3062" y="3908"/>
                    <a:pt x="3062" y="3785"/>
                  </a:cubicBezTo>
                  <a:lnTo>
                    <a:pt x="3062" y="2672"/>
                  </a:lnTo>
                  <a:cubicBezTo>
                    <a:pt x="3462" y="2572"/>
                    <a:pt x="3774" y="2205"/>
                    <a:pt x="3774" y="1771"/>
                  </a:cubicBezTo>
                  <a:cubicBezTo>
                    <a:pt x="3774" y="1281"/>
                    <a:pt x="3396" y="880"/>
                    <a:pt x="2917" y="836"/>
                  </a:cubicBezTo>
                  <a:cubicBezTo>
                    <a:pt x="2817" y="357"/>
                    <a:pt x="2394" y="1"/>
                    <a:pt x="1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2522215" y="4293508"/>
              <a:ext cx="84103" cy="177975"/>
            </a:xfrm>
            <a:custGeom>
              <a:avLst/>
              <a:gdLst/>
              <a:ahLst/>
              <a:cxnLst/>
              <a:rect l="l" t="t" r="r" b="b"/>
              <a:pathLst>
                <a:path w="1894" h="4008" extrusionOk="0">
                  <a:moveTo>
                    <a:pt x="1" y="1"/>
                  </a:moveTo>
                  <a:lnTo>
                    <a:pt x="1" y="4008"/>
                  </a:lnTo>
                  <a:lnTo>
                    <a:pt x="958" y="4008"/>
                  </a:lnTo>
                  <a:cubicBezTo>
                    <a:pt x="1080" y="4008"/>
                    <a:pt x="1181" y="3908"/>
                    <a:pt x="1181" y="3785"/>
                  </a:cubicBezTo>
                  <a:lnTo>
                    <a:pt x="1181" y="2672"/>
                  </a:lnTo>
                  <a:cubicBezTo>
                    <a:pt x="1581" y="2572"/>
                    <a:pt x="1893" y="2205"/>
                    <a:pt x="1893" y="1771"/>
                  </a:cubicBezTo>
                  <a:cubicBezTo>
                    <a:pt x="1893" y="1281"/>
                    <a:pt x="1515" y="880"/>
                    <a:pt x="1036" y="836"/>
                  </a:cubicBezTo>
                  <a:cubicBezTo>
                    <a:pt x="936" y="357"/>
                    <a:pt x="513"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470305" y="4440800"/>
              <a:ext cx="104352" cy="30684"/>
            </a:xfrm>
            <a:custGeom>
              <a:avLst/>
              <a:gdLst/>
              <a:ahLst/>
              <a:cxnLst/>
              <a:rect l="l" t="t" r="r" b="b"/>
              <a:pathLst>
                <a:path w="2350" h="691" extrusionOk="0">
                  <a:moveTo>
                    <a:pt x="1" y="1"/>
                  </a:moveTo>
                  <a:lnTo>
                    <a:pt x="1" y="468"/>
                  </a:lnTo>
                  <a:cubicBezTo>
                    <a:pt x="1" y="591"/>
                    <a:pt x="101" y="691"/>
                    <a:pt x="223" y="691"/>
                  </a:cubicBezTo>
                  <a:lnTo>
                    <a:pt x="2127" y="691"/>
                  </a:lnTo>
                  <a:cubicBezTo>
                    <a:pt x="2249" y="691"/>
                    <a:pt x="2350" y="591"/>
                    <a:pt x="2350" y="468"/>
                  </a:cubicBezTo>
                  <a:lnTo>
                    <a:pt x="2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522215" y="4440800"/>
              <a:ext cx="52442" cy="30684"/>
            </a:xfrm>
            <a:custGeom>
              <a:avLst/>
              <a:gdLst/>
              <a:ahLst/>
              <a:cxnLst/>
              <a:rect l="l" t="t" r="r" b="b"/>
              <a:pathLst>
                <a:path w="1181" h="691" extrusionOk="0">
                  <a:moveTo>
                    <a:pt x="1" y="1"/>
                  </a:moveTo>
                  <a:lnTo>
                    <a:pt x="1" y="691"/>
                  </a:lnTo>
                  <a:lnTo>
                    <a:pt x="958" y="691"/>
                  </a:lnTo>
                  <a:cubicBezTo>
                    <a:pt x="1080" y="691"/>
                    <a:pt x="1181" y="591"/>
                    <a:pt x="1181" y="468"/>
                  </a:cubicBezTo>
                  <a:lnTo>
                    <a:pt x="11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5"/>
          <p:cNvGrpSpPr/>
          <p:nvPr/>
        </p:nvGrpSpPr>
        <p:grpSpPr>
          <a:xfrm>
            <a:off x="3321360" y="2662010"/>
            <a:ext cx="434337" cy="434395"/>
            <a:chOff x="2924081" y="4265844"/>
            <a:chExt cx="337612" cy="337656"/>
          </a:xfrm>
        </p:grpSpPr>
        <p:sp>
          <p:nvSpPr>
            <p:cNvPr id="967" name="Google Shape;967;p35"/>
            <p:cNvSpPr/>
            <p:nvPr/>
          </p:nvSpPr>
          <p:spPr>
            <a:xfrm>
              <a:off x="2994242" y="4265844"/>
              <a:ext cx="197780" cy="173535"/>
            </a:xfrm>
            <a:custGeom>
              <a:avLst/>
              <a:gdLst/>
              <a:ahLst/>
              <a:cxnLst/>
              <a:rect l="l" t="t" r="r" b="b"/>
              <a:pathLst>
                <a:path w="4454" h="3908" extrusionOk="0">
                  <a:moveTo>
                    <a:pt x="2227" y="0"/>
                  </a:moveTo>
                  <a:cubicBezTo>
                    <a:pt x="2105" y="0"/>
                    <a:pt x="2004" y="101"/>
                    <a:pt x="2004" y="223"/>
                  </a:cubicBezTo>
                  <a:lnTo>
                    <a:pt x="2004" y="1136"/>
                  </a:lnTo>
                  <a:cubicBezTo>
                    <a:pt x="1826" y="757"/>
                    <a:pt x="1437" y="490"/>
                    <a:pt x="992" y="490"/>
                  </a:cubicBezTo>
                  <a:lnTo>
                    <a:pt x="223" y="490"/>
                  </a:lnTo>
                  <a:cubicBezTo>
                    <a:pt x="101" y="490"/>
                    <a:pt x="1" y="591"/>
                    <a:pt x="1" y="713"/>
                  </a:cubicBezTo>
                  <a:lnTo>
                    <a:pt x="1" y="1247"/>
                  </a:lnTo>
                  <a:cubicBezTo>
                    <a:pt x="1" y="1860"/>
                    <a:pt x="502" y="2360"/>
                    <a:pt x="1114" y="2360"/>
                  </a:cubicBezTo>
                  <a:lnTo>
                    <a:pt x="2004" y="2360"/>
                  </a:lnTo>
                  <a:lnTo>
                    <a:pt x="2004" y="3685"/>
                  </a:lnTo>
                  <a:cubicBezTo>
                    <a:pt x="2004" y="3807"/>
                    <a:pt x="2105" y="3908"/>
                    <a:pt x="2227" y="3908"/>
                  </a:cubicBezTo>
                  <a:cubicBezTo>
                    <a:pt x="2350" y="3908"/>
                    <a:pt x="2449" y="3807"/>
                    <a:pt x="2449" y="3685"/>
                  </a:cubicBezTo>
                  <a:lnTo>
                    <a:pt x="2449" y="3073"/>
                  </a:lnTo>
                  <a:lnTo>
                    <a:pt x="3340" y="3073"/>
                  </a:lnTo>
                  <a:cubicBezTo>
                    <a:pt x="3953" y="3073"/>
                    <a:pt x="4453" y="2572"/>
                    <a:pt x="4453" y="1959"/>
                  </a:cubicBezTo>
                  <a:lnTo>
                    <a:pt x="4453" y="1425"/>
                  </a:lnTo>
                  <a:cubicBezTo>
                    <a:pt x="4453" y="1303"/>
                    <a:pt x="4353" y="1202"/>
                    <a:pt x="4230" y="1202"/>
                  </a:cubicBezTo>
                  <a:lnTo>
                    <a:pt x="3451" y="1202"/>
                  </a:lnTo>
                  <a:cubicBezTo>
                    <a:pt x="3006" y="1202"/>
                    <a:pt x="2628" y="1470"/>
                    <a:pt x="2449" y="1848"/>
                  </a:cubicBezTo>
                  <a:lnTo>
                    <a:pt x="2449" y="223"/>
                  </a:lnTo>
                  <a:cubicBezTo>
                    <a:pt x="2449" y="101"/>
                    <a:pt x="2350" y="0"/>
                    <a:pt x="2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3093087" y="4265844"/>
              <a:ext cx="98934" cy="173535"/>
            </a:xfrm>
            <a:custGeom>
              <a:avLst/>
              <a:gdLst/>
              <a:ahLst/>
              <a:cxnLst/>
              <a:rect l="l" t="t" r="r" b="b"/>
              <a:pathLst>
                <a:path w="2228" h="3908" extrusionOk="0">
                  <a:moveTo>
                    <a:pt x="1" y="0"/>
                  </a:moveTo>
                  <a:lnTo>
                    <a:pt x="1" y="3908"/>
                  </a:lnTo>
                  <a:cubicBezTo>
                    <a:pt x="124" y="3908"/>
                    <a:pt x="223" y="3807"/>
                    <a:pt x="223" y="3685"/>
                  </a:cubicBezTo>
                  <a:lnTo>
                    <a:pt x="223" y="3073"/>
                  </a:lnTo>
                  <a:lnTo>
                    <a:pt x="1114" y="3073"/>
                  </a:lnTo>
                  <a:cubicBezTo>
                    <a:pt x="1727" y="3073"/>
                    <a:pt x="2227" y="2572"/>
                    <a:pt x="2227" y="1959"/>
                  </a:cubicBezTo>
                  <a:lnTo>
                    <a:pt x="2227" y="1425"/>
                  </a:lnTo>
                  <a:cubicBezTo>
                    <a:pt x="2227" y="1303"/>
                    <a:pt x="2127" y="1202"/>
                    <a:pt x="2004" y="1202"/>
                  </a:cubicBezTo>
                  <a:lnTo>
                    <a:pt x="1225" y="1202"/>
                  </a:lnTo>
                  <a:cubicBezTo>
                    <a:pt x="780" y="1202"/>
                    <a:pt x="402" y="1470"/>
                    <a:pt x="223" y="1848"/>
                  </a:cubicBezTo>
                  <a:lnTo>
                    <a:pt x="223" y="223"/>
                  </a:lnTo>
                  <a:cubicBezTo>
                    <a:pt x="223" y="101"/>
                    <a:pt x="124"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3008584" y="4428455"/>
              <a:ext cx="168606" cy="95959"/>
            </a:xfrm>
            <a:custGeom>
              <a:avLst/>
              <a:gdLst/>
              <a:ahLst/>
              <a:cxnLst/>
              <a:rect l="l" t="t" r="r" b="b"/>
              <a:pathLst>
                <a:path w="3797" h="2161" extrusionOk="0">
                  <a:moveTo>
                    <a:pt x="1904" y="1"/>
                  </a:moveTo>
                  <a:cubicBezTo>
                    <a:pt x="1715" y="1"/>
                    <a:pt x="1537" y="23"/>
                    <a:pt x="1359" y="78"/>
                  </a:cubicBezTo>
                  <a:cubicBezTo>
                    <a:pt x="802" y="268"/>
                    <a:pt x="390" y="713"/>
                    <a:pt x="234" y="1270"/>
                  </a:cubicBezTo>
                  <a:lnTo>
                    <a:pt x="1" y="2160"/>
                  </a:lnTo>
                  <a:lnTo>
                    <a:pt x="3796" y="2160"/>
                  </a:lnTo>
                  <a:lnTo>
                    <a:pt x="3563" y="1270"/>
                  </a:lnTo>
                  <a:cubicBezTo>
                    <a:pt x="3496" y="991"/>
                    <a:pt x="3351" y="746"/>
                    <a:pt x="3151" y="535"/>
                  </a:cubicBezTo>
                  <a:cubicBezTo>
                    <a:pt x="2962" y="335"/>
                    <a:pt x="2717" y="179"/>
                    <a:pt x="2450" y="78"/>
                  </a:cubicBezTo>
                  <a:cubicBezTo>
                    <a:pt x="2272" y="23"/>
                    <a:pt x="2082" y="1"/>
                    <a:pt x="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3093087" y="4428455"/>
              <a:ext cx="84103" cy="95959"/>
            </a:xfrm>
            <a:custGeom>
              <a:avLst/>
              <a:gdLst/>
              <a:ahLst/>
              <a:cxnLst/>
              <a:rect l="l" t="t" r="r" b="b"/>
              <a:pathLst>
                <a:path w="1894" h="2161" extrusionOk="0">
                  <a:moveTo>
                    <a:pt x="1" y="1"/>
                  </a:moveTo>
                  <a:lnTo>
                    <a:pt x="1" y="2160"/>
                  </a:lnTo>
                  <a:lnTo>
                    <a:pt x="1893" y="2160"/>
                  </a:lnTo>
                  <a:lnTo>
                    <a:pt x="1660" y="1270"/>
                  </a:lnTo>
                  <a:cubicBezTo>
                    <a:pt x="1593" y="991"/>
                    <a:pt x="1448" y="746"/>
                    <a:pt x="1248" y="535"/>
                  </a:cubicBezTo>
                  <a:cubicBezTo>
                    <a:pt x="1059" y="335"/>
                    <a:pt x="814" y="179"/>
                    <a:pt x="547" y="78"/>
                  </a:cubicBezTo>
                  <a:cubicBezTo>
                    <a:pt x="369" y="23"/>
                    <a:pt x="17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2935449" y="4477390"/>
              <a:ext cx="314876" cy="93961"/>
            </a:xfrm>
            <a:custGeom>
              <a:avLst/>
              <a:gdLst/>
              <a:ahLst/>
              <a:cxnLst/>
              <a:rect l="l" t="t" r="r" b="b"/>
              <a:pathLst>
                <a:path w="7091" h="2116" extrusionOk="0">
                  <a:moveTo>
                    <a:pt x="2727" y="0"/>
                  </a:moveTo>
                  <a:cubicBezTo>
                    <a:pt x="2616" y="0"/>
                    <a:pt x="2505" y="23"/>
                    <a:pt x="2405" y="57"/>
                  </a:cubicBezTo>
                  <a:lnTo>
                    <a:pt x="2271" y="101"/>
                  </a:lnTo>
                  <a:cubicBezTo>
                    <a:pt x="2015" y="179"/>
                    <a:pt x="1748" y="245"/>
                    <a:pt x="1480" y="290"/>
                  </a:cubicBezTo>
                  <a:cubicBezTo>
                    <a:pt x="1213" y="334"/>
                    <a:pt x="935" y="357"/>
                    <a:pt x="668" y="357"/>
                  </a:cubicBezTo>
                  <a:cubicBezTo>
                    <a:pt x="301" y="357"/>
                    <a:pt x="0" y="658"/>
                    <a:pt x="0" y="1025"/>
                  </a:cubicBezTo>
                  <a:lnTo>
                    <a:pt x="0" y="1537"/>
                  </a:lnTo>
                  <a:cubicBezTo>
                    <a:pt x="0" y="1659"/>
                    <a:pt x="100" y="1759"/>
                    <a:pt x="223" y="1759"/>
                  </a:cubicBezTo>
                  <a:lnTo>
                    <a:pt x="2683" y="1759"/>
                  </a:lnTo>
                  <a:cubicBezTo>
                    <a:pt x="2950" y="1759"/>
                    <a:pt x="3206" y="1860"/>
                    <a:pt x="3395" y="2049"/>
                  </a:cubicBezTo>
                  <a:cubicBezTo>
                    <a:pt x="3429" y="2082"/>
                    <a:pt x="3484" y="2115"/>
                    <a:pt x="3551" y="2115"/>
                  </a:cubicBezTo>
                  <a:cubicBezTo>
                    <a:pt x="3607" y="2115"/>
                    <a:pt x="3662" y="2082"/>
                    <a:pt x="3707" y="2049"/>
                  </a:cubicBezTo>
                  <a:cubicBezTo>
                    <a:pt x="3796" y="1949"/>
                    <a:pt x="3907" y="1882"/>
                    <a:pt x="4030" y="1826"/>
                  </a:cubicBezTo>
                  <a:cubicBezTo>
                    <a:pt x="4152" y="1781"/>
                    <a:pt x="4275" y="1759"/>
                    <a:pt x="4408" y="1759"/>
                  </a:cubicBezTo>
                  <a:lnTo>
                    <a:pt x="6868" y="1759"/>
                  </a:lnTo>
                  <a:cubicBezTo>
                    <a:pt x="6991" y="1759"/>
                    <a:pt x="7091" y="1659"/>
                    <a:pt x="7091" y="1537"/>
                  </a:cubicBezTo>
                  <a:lnTo>
                    <a:pt x="7091" y="1025"/>
                  </a:lnTo>
                  <a:cubicBezTo>
                    <a:pt x="7091" y="658"/>
                    <a:pt x="6790" y="357"/>
                    <a:pt x="6423" y="357"/>
                  </a:cubicBezTo>
                  <a:cubicBezTo>
                    <a:pt x="6156" y="357"/>
                    <a:pt x="5878" y="334"/>
                    <a:pt x="5611" y="290"/>
                  </a:cubicBezTo>
                  <a:cubicBezTo>
                    <a:pt x="5343" y="245"/>
                    <a:pt x="5076" y="179"/>
                    <a:pt x="4820" y="101"/>
                  </a:cubicBezTo>
                  <a:lnTo>
                    <a:pt x="4698" y="57"/>
                  </a:lnTo>
                  <a:cubicBezTo>
                    <a:pt x="4586" y="23"/>
                    <a:pt x="4475" y="0"/>
                    <a:pt x="4364" y="0"/>
                  </a:cubicBezTo>
                  <a:cubicBezTo>
                    <a:pt x="4085" y="0"/>
                    <a:pt x="3830" y="112"/>
                    <a:pt x="3629" y="312"/>
                  </a:cubicBezTo>
                  <a:cubicBezTo>
                    <a:pt x="3595" y="334"/>
                    <a:pt x="3573" y="368"/>
                    <a:pt x="3551" y="401"/>
                  </a:cubicBezTo>
                  <a:cubicBezTo>
                    <a:pt x="3518" y="368"/>
                    <a:pt x="3496" y="334"/>
                    <a:pt x="3462" y="312"/>
                  </a:cubicBezTo>
                  <a:cubicBezTo>
                    <a:pt x="3273" y="112"/>
                    <a:pt x="3006" y="0"/>
                    <a:pt x="2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3093087" y="4477390"/>
              <a:ext cx="157238" cy="93961"/>
            </a:xfrm>
            <a:custGeom>
              <a:avLst/>
              <a:gdLst/>
              <a:ahLst/>
              <a:cxnLst/>
              <a:rect l="l" t="t" r="r" b="b"/>
              <a:pathLst>
                <a:path w="3541" h="2116" extrusionOk="0">
                  <a:moveTo>
                    <a:pt x="814" y="0"/>
                  </a:moveTo>
                  <a:cubicBezTo>
                    <a:pt x="535" y="0"/>
                    <a:pt x="280" y="112"/>
                    <a:pt x="79" y="312"/>
                  </a:cubicBezTo>
                  <a:cubicBezTo>
                    <a:pt x="45" y="334"/>
                    <a:pt x="23" y="368"/>
                    <a:pt x="1" y="401"/>
                  </a:cubicBezTo>
                  <a:lnTo>
                    <a:pt x="1" y="2115"/>
                  </a:lnTo>
                  <a:cubicBezTo>
                    <a:pt x="57" y="2115"/>
                    <a:pt x="112" y="2082"/>
                    <a:pt x="157" y="2049"/>
                  </a:cubicBezTo>
                  <a:cubicBezTo>
                    <a:pt x="246" y="1949"/>
                    <a:pt x="357" y="1882"/>
                    <a:pt x="480" y="1826"/>
                  </a:cubicBezTo>
                  <a:cubicBezTo>
                    <a:pt x="602" y="1781"/>
                    <a:pt x="725" y="1759"/>
                    <a:pt x="858" y="1759"/>
                  </a:cubicBezTo>
                  <a:lnTo>
                    <a:pt x="3318" y="1759"/>
                  </a:lnTo>
                  <a:cubicBezTo>
                    <a:pt x="3441" y="1759"/>
                    <a:pt x="3541" y="1659"/>
                    <a:pt x="3541" y="1537"/>
                  </a:cubicBezTo>
                  <a:lnTo>
                    <a:pt x="3541" y="1025"/>
                  </a:lnTo>
                  <a:cubicBezTo>
                    <a:pt x="3541" y="658"/>
                    <a:pt x="3240" y="357"/>
                    <a:pt x="2873" y="357"/>
                  </a:cubicBezTo>
                  <a:cubicBezTo>
                    <a:pt x="2606" y="357"/>
                    <a:pt x="2328" y="334"/>
                    <a:pt x="2061" y="290"/>
                  </a:cubicBezTo>
                  <a:cubicBezTo>
                    <a:pt x="1793" y="245"/>
                    <a:pt x="1526" y="179"/>
                    <a:pt x="1270" y="101"/>
                  </a:cubicBezTo>
                  <a:lnTo>
                    <a:pt x="1148" y="57"/>
                  </a:lnTo>
                  <a:cubicBezTo>
                    <a:pt x="1036" y="23"/>
                    <a:pt x="92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2924081" y="4540179"/>
              <a:ext cx="337611" cy="63322"/>
            </a:xfrm>
            <a:custGeom>
              <a:avLst/>
              <a:gdLst/>
              <a:ahLst/>
              <a:cxnLst/>
              <a:rect l="l" t="t" r="r" b="b"/>
              <a:pathLst>
                <a:path w="7603" h="1426" extrusionOk="0">
                  <a:moveTo>
                    <a:pt x="223" y="1"/>
                  </a:moveTo>
                  <a:cubicBezTo>
                    <a:pt x="101" y="1"/>
                    <a:pt x="0" y="100"/>
                    <a:pt x="0" y="223"/>
                  </a:cubicBezTo>
                  <a:lnTo>
                    <a:pt x="0" y="590"/>
                  </a:lnTo>
                  <a:cubicBezTo>
                    <a:pt x="0" y="713"/>
                    <a:pt x="101" y="813"/>
                    <a:pt x="223" y="813"/>
                  </a:cubicBezTo>
                  <a:lnTo>
                    <a:pt x="3028" y="813"/>
                  </a:lnTo>
                  <a:cubicBezTo>
                    <a:pt x="3117" y="1169"/>
                    <a:pt x="3440" y="1425"/>
                    <a:pt x="3807" y="1425"/>
                  </a:cubicBezTo>
                  <a:cubicBezTo>
                    <a:pt x="4175" y="1425"/>
                    <a:pt x="4497" y="1169"/>
                    <a:pt x="4575" y="813"/>
                  </a:cubicBezTo>
                  <a:lnTo>
                    <a:pt x="7380" y="813"/>
                  </a:lnTo>
                  <a:cubicBezTo>
                    <a:pt x="7502" y="813"/>
                    <a:pt x="7603" y="713"/>
                    <a:pt x="7603" y="590"/>
                  </a:cubicBezTo>
                  <a:lnTo>
                    <a:pt x="7603" y="223"/>
                  </a:lnTo>
                  <a:cubicBezTo>
                    <a:pt x="7603" y="100"/>
                    <a:pt x="7502" y="1"/>
                    <a:pt x="7380" y="1"/>
                  </a:cubicBezTo>
                  <a:lnTo>
                    <a:pt x="4664" y="1"/>
                  </a:lnTo>
                  <a:cubicBezTo>
                    <a:pt x="4353" y="1"/>
                    <a:pt x="4052" y="100"/>
                    <a:pt x="3807" y="278"/>
                  </a:cubicBezTo>
                  <a:cubicBezTo>
                    <a:pt x="3562" y="100"/>
                    <a:pt x="3262" y="1"/>
                    <a:pt x="2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3093087" y="4540179"/>
              <a:ext cx="168606" cy="63322"/>
            </a:xfrm>
            <a:custGeom>
              <a:avLst/>
              <a:gdLst/>
              <a:ahLst/>
              <a:cxnLst/>
              <a:rect l="l" t="t" r="r" b="b"/>
              <a:pathLst>
                <a:path w="3797" h="1426" extrusionOk="0">
                  <a:moveTo>
                    <a:pt x="858" y="1"/>
                  </a:moveTo>
                  <a:cubicBezTo>
                    <a:pt x="547" y="1"/>
                    <a:pt x="246" y="100"/>
                    <a:pt x="1" y="278"/>
                  </a:cubicBezTo>
                  <a:lnTo>
                    <a:pt x="1" y="1425"/>
                  </a:lnTo>
                  <a:cubicBezTo>
                    <a:pt x="369" y="1425"/>
                    <a:pt x="691" y="1169"/>
                    <a:pt x="769" y="813"/>
                  </a:cubicBezTo>
                  <a:lnTo>
                    <a:pt x="3574" y="813"/>
                  </a:lnTo>
                  <a:cubicBezTo>
                    <a:pt x="3696" y="813"/>
                    <a:pt x="3797" y="713"/>
                    <a:pt x="3797" y="590"/>
                  </a:cubicBezTo>
                  <a:lnTo>
                    <a:pt x="3797" y="223"/>
                  </a:lnTo>
                  <a:cubicBezTo>
                    <a:pt x="3797" y="100"/>
                    <a:pt x="3696" y="1"/>
                    <a:pt x="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5"/>
          <p:cNvGrpSpPr/>
          <p:nvPr/>
        </p:nvGrpSpPr>
        <p:grpSpPr>
          <a:xfrm>
            <a:off x="3323435" y="3326340"/>
            <a:ext cx="434337" cy="384865"/>
            <a:chOff x="3515735" y="4285116"/>
            <a:chExt cx="337612" cy="299157"/>
          </a:xfrm>
        </p:grpSpPr>
        <p:sp>
          <p:nvSpPr>
            <p:cNvPr id="976" name="Google Shape;976;p35"/>
            <p:cNvSpPr/>
            <p:nvPr/>
          </p:nvSpPr>
          <p:spPr>
            <a:xfrm>
              <a:off x="3547352" y="4441821"/>
              <a:ext cx="284769" cy="74156"/>
            </a:xfrm>
            <a:custGeom>
              <a:avLst/>
              <a:gdLst/>
              <a:ahLst/>
              <a:cxnLst/>
              <a:rect l="l" t="t" r="r" b="b"/>
              <a:pathLst>
                <a:path w="6413" h="1670" extrusionOk="0">
                  <a:moveTo>
                    <a:pt x="835" y="0"/>
                  </a:moveTo>
                  <a:cubicBezTo>
                    <a:pt x="379" y="0"/>
                    <a:pt x="1" y="378"/>
                    <a:pt x="1" y="835"/>
                  </a:cubicBezTo>
                  <a:cubicBezTo>
                    <a:pt x="1" y="1058"/>
                    <a:pt x="100" y="1269"/>
                    <a:pt x="246" y="1425"/>
                  </a:cubicBezTo>
                  <a:cubicBezTo>
                    <a:pt x="401" y="1570"/>
                    <a:pt x="602" y="1670"/>
                    <a:pt x="835" y="1670"/>
                  </a:cubicBezTo>
                  <a:lnTo>
                    <a:pt x="6412" y="1670"/>
                  </a:lnTo>
                  <a:lnTo>
                    <a:pt x="64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3684786" y="4441821"/>
              <a:ext cx="147336" cy="74156"/>
            </a:xfrm>
            <a:custGeom>
              <a:avLst/>
              <a:gdLst/>
              <a:ahLst/>
              <a:cxnLst/>
              <a:rect l="l" t="t" r="r" b="b"/>
              <a:pathLst>
                <a:path w="3318" h="1670" extrusionOk="0">
                  <a:moveTo>
                    <a:pt x="0" y="0"/>
                  </a:moveTo>
                  <a:lnTo>
                    <a:pt x="0" y="1670"/>
                  </a:lnTo>
                  <a:lnTo>
                    <a:pt x="3317" y="1670"/>
                  </a:lnTo>
                  <a:lnTo>
                    <a:pt x="3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3515735" y="4410160"/>
              <a:ext cx="337611" cy="137478"/>
            </a:xfrm>
            <a:custGeom>
              <a:avLst/>
              <a:gdLst/>
              <a:ahLst/>
              <a:cxnLst/>
              <a:rect l="l" t="t" r="r" b="b"/>
              <a:pathLst>
                <a:path w="7603" h="3096" extrusionOk="0">
                  <a:moveTo>
                    <a:pt x="1547" y="1"/>
                  </a:moveTo>
                  <a:cubicBezTo>
                    <a:pt x="1124" y="1"/>
                    <a:pt x="735" y="179"/>
                    <a:pt x="456" y="457"/>
                  </a:cubicBezTo>
                  <a:cubicBezTo>
                    <a:pt x="178" y="735"/>
                    <a:pt x="0" y="1125"/>
                    <a:pt x="0" y="1548"/>
                  </a:cubicBezTo>
                  <a:cubicBezTo>
                    <a:pt x="0" y="2394"/>
                    <a:pt x="701" y="3095"/>
                    <a:pt x="1547" y="3095"/>
                  </a:cubicBezTo>
                  <a:lnTo>
                    <a:pt x="7246" y="3095"/>
                  </a:lnTo>
                  <a:cubicBezTo>
                    <a:pt x="7347" y="3095"/>
                    <a:pt x="7436" y="3051"/>
                    <a:pt x="7503" y="2984"/>
                  </a:cubicBezTo>
                  <a:cubicBezTo>
                    <a:pt x="7569" y="2917"/>
                    <a:pt x="7602" y="2828"/>
                    <a:pt x="7602" y="2739"/>
                  </a:cubicBezTo>
                  <a:cubicBezTo>
                    <a:pt x="7602" y="2539"/>
                    <a:pt x="7447" y="2383"/>
                    <a:pt x="7246" y="2383"/>
                  </a:cubicBezTo>
                  <a:lnTo>
                    <a:pt x="1547" y="2383"/>
                  </a:lnTo>
                  <a:cubicBezTo>
                    <a:pt x="1091" y="2383"/>
                    <a:pt x="713" y="2004"/>
                    <a:pt x="713" y="1548"/>
                  </a:cubicBezTo>
                  <a:cubicBezTo>
                    <a:pt x="713" y="1091"/>
                    <a:pt x="1091" y="713"/>
                    <a:pt x="1547" y="713"/>
                  </a:cubicBezTo>
                  <a:lnTo>
                    <a:pt x="7246" y="713"/>
                  </a:lnTo>
                  <a:cubicBezTo>
                    <a:pt x="7347" y="713"/>
                    <a:pt x="7436" y="680"/>
                    <a:pt x="7503" y="613"/>
                  </a:cubicBezTo>
                  <a:cubicBezTo>
                    <a:pt x="7569" y="546"/>
                    <a:pt x="7602" y="457"/>
                    <a:pt x="7602" y="357"/>
                  </a:cubicBezTo>
                  <a:cubicBezTo>
                    <a:pt x="7602" y="168"/>
                    <a:pt x="7447" y="1"/>
                    <a:pt x="7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3684786" y="4515933"/>
              <a:ext cx="168561" cy="31705"/>
            </a:xfrm>
            <a:custGeom>
              <a:avLst/>
              <a:gdLst/>
              <a:ahLst/>
              <a:cxnLst/>
              <a:rect l="l" t="t" r="r" b="b"/>
              <a:pathLst>
                <a:path w="3796" h="714" extrusionOk="0">
                  <a:moveTo>
                    <a:pt x="0" y="1"/>
                  </a:moveTo>
                  <a:lnTo>
                    <a:pt x="0" y="713"/>
                  </a:lnTo>
                  <a:lnTo>
                    <a:pt x="3439" y="713"/>
                  </a:lnTo>
                  <a:cubicBezTo>
                    <a:pt x="3540" y="713"/>
                    <a:pt x="3629" y="669"/>
                    <a:pt x="3696" y="602"/>
                  </a:cubicBezTo>
                  <a:cubicBezTo>
                    <a:pt x="3762" y="535"/>
                    <a:pt x="3795" y="446"/>
                    <a:pt x="3795" y="357"/>
                  </a:cubicBezTo>
                  <a:cubicBezTo>
                    <a:pt x="3795" y="157"/>
                    <a:pt x="3640" y="1"/>
                    <a:pt x="3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3684786" y="4410160"/>
              <a:ext cx="168561" cy="31705"/>
            </a:xfrm>
            <a:custGeom>
              <a:avLst/>
              <a:gdLst/>
              <a:ahLst/>
              <a:cxnLst/>
              <a:rect l="l" t="t" r="r" b="b"/>
              <a:pathLst>
                <a:path w="3796" h="714" extrusionOk="0">
                  <a:moveTo>
                    <a:pt x="0" y="1"/>
                  </a:moveTo>
                  <a:lnTo>
                    <a:pt x="0" y="713"/>
                  </a:lnTo>
                  <a:lnTo>
                    <a:pt x="3439" y="713"/>
                  </a:lnTo>
                  <a:cubicBezTo>
                    <a:pt x="3540" y="713"/>
                    <a:pt x="3629" y="680"/>
                    <a:pt x="3696" y="613"/>
                  </a:cubicBezTo>
                  <a:cubicBezTo>
                    <a:pt x="3762" y="546"/>
                    <a:pt x="3795" y="457"/>
                    <a:pt x="3795" y="357"/>
                  </a:cubicBezTo>
                  <a:cubicBezTo>
                    <a:pt x="3795" y="168"/>
                    <a:pt x="3640" y="1"/>
                    <a:pt x="3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3600238" y="4484805"/>
              <a:ext cx="61856" cy="99467"/>
            </a:xfrm>
            <a:custGeom>
              <a:avLst/>
              <a:gdLst/>
              <a:ahLst/>
              <a:cxnLst/>
              <a:rect l="l" t="t" r="r" b="b"/>
              <a:pathLst>
                <a:path w="1393" h="2240" extrusionOk="0">
                  <a:moveTo>
                    <a:pt x="223" y="1"/>
                  </a:moveTo>
                  <a:cubicBezTo>
                    <a:pt x="101" y="1"/>
                    <a:pt x="0" y="101"/>
                    <a:pt x="0" y="223"/>
                  </a:cubicBezTo>
                  <a:lnTo>
                    <a:pt x="0" y="2015"/>
                  </a:lnTo>
                  <a:cubicBezTo>
                    <a:pt x="0" y="2094"/>
                    <a:pt x="45" y="2171"/>
                    <a:pt x="112" y="2205"/>
                  </a:cubicBezTo>
                  <a:cubicBezTo>
                    <a:pt x="142" y="2229"/>
                    <a:pt x="181" y="2240"/>
                    <a:pt x="221" y="2240"/>
                  </a:cubicBezTo>
                  <a:cubicBezTo>
                    <a:pt x="257" y="2240"/>
                    <a:pt x="292" y="2231"/>
                    <a:pt x="324" y="2216"/>
                  </a:cubicBezTo>
                  <a:lnTo>
                    <a:pt x="702" y="2027"/>
                  </a:lnTo>
                  <a:lnTo>
                    <a:pt x="1080" y="2216"/>
                  </a:lnTo>
                  <a:cubicBezTo>
                    <a:pt x="1103" y="2227"/>
                    <a:pt x="1136" y="2238"/>
                    <a:pt x="1170" y="2238"/>
                  </a:cubicBezTo>
                  <a:cubicBezTo>
                    <a:pt x="1214" y="2238"/>
                    <a:pt x="1259" y="2227"/>
                    <a:pt x="1292" y="2205"/>
                  </a:cubicBezTo>
                  <a:cubicBezTo>
                    <a:pt x="1358" y="2171"/>
                    <a:pt x="1392" y="2094"/>
                    <a:pt x="1392" y="2015"/>
                  </a:cubicBezTo>
                  <a:lnTo>
                    <a:pt x="1392" y="223"/>
                  </a:lnTo>
                  <a:cubicBezTo>
                    <a:pt x="1392" y="101"/>
                    <a:pt x="1292" y="1"/>
                    <a:pt x="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3558231" y="4295018"/>
              <a:ext cx="105329" cy="105284"/>
            </a:xfrm>
            <a:custGeom>
              <a:avLst/>
              <a:gdLst/>
              <a:ahLst/>
              <a:cxnLst/>
              <a:rect l="l" t="t" r="r" b="b"/>
              <a:pathLst>
                <a:path w="2372" h="2371" extrusionOk="0">
                  <a:moveTo>
                    <a:pt x="1181" y="1"/>
                  </a:moveTo>
                  <a:cubicBezTo>
                    <a:pt x="535" y="1"/>
                    <a:pt x="1" y="535"/>
                    <a:pt x="1" y="1191"/>
                  </a:cubicBezTo>
                  <a:cubicBezTo>
                    <a:pt x="1" y="1837"/>
                    <a:pt x="535" y="2371"/>
                    <a:pt x="1181" y="2371"/>
                  </a:cubicBezTo>
                  <a:cubicBezTo>
                    <a:pt x="1837" y="2371"/>
                    <a:pt x="2371" y="1837"/>
                    <a:pt x="2371" y="1191"/>
                  </a:cubicBezTo>
                  <a:cubicBezTo>
                    <a:pt x="2371" y="535"/>
                    <a:pt x="183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3705523" y="4295018"/>
              <a:ext cx="105817" cy="105284"/>
            </a:xfrm>
            <a:custGeom>
              <a:avLst/>
              <a:gdLst/>
              <a:ahLst/>
              <a:cxnLst/>
              <a:rect l="l" t="t" r="r" b="b"/>
              <a:pathLst>
                <a:path w="2383" h="2371" extrusionOk="0">
                  <a:moveTo>
                    <a:pt x="1191" y="1"/>
                  </a:moveTo>
                  <a:cubicBezTo>
                    <a:pt x="535" y="1"/>
                    <a:pt x="1" y="535"/>
                    <a:pt x="1" y="1191"/>
                  </a:cubicBezTo>
                  <a:cubicBezTo>
                    <a:pt x="1" y="1837"/>
                    <a:pt x="535" y="2371"/>
                    <a:pt x="1191" y="2371"/>
                  </a:cubicBezTo>
                  <a:cubicBezTo>
                    <a:pt x="1848" y="2371"/>
                    <a:pt x="2383" y="1837"/>
                    <a:pt x="2383" y="1191"/>
                  </a:cubicBezTo>
                  <a:cubicBezTo>
                    <a:pt x="2383" y="535"/>
                    <a:pt x="1848" y="1"/>
                    <a:pt x="1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3532521" y="4285116"/>
              <a:ext cx="304529" cy="125089"/>
            </a:xfrm>
            <a:custGeom>
              <a:avLst/>
              <a:gdLst/>
              <a:ahLst/>
              <a:cxnLst/>
              <a:rect l="l" t="t" r="r" b="b"/>
              <a:pathLst>
                <a:path w="6858" h="2817" extrusionOk="0">
                  <a:moveTo>
                    <a:pt x="4063" y="446"/>
                  </a:moveTo>
                  <a:cubicBezTo>
                    <a:pt x="3897" y="613"/>
                    <a:pt x="3774" y="835"/>
                    <a:pt x="3719" y="1069"/>
                  </a:cubicBezTo>
                  <a:cubicBezTo>
                    <a:pt x="3630" y="1047"/>
                    <a:pt x="3529" y="1025"/>
                    <a:pt x="3429" y="1025"/>
                  </a:cubicBezTo>
                  <a:cubicBezTo>
                    <a:pt x="3329" y="1025"/>
                    <a:pt x="3229" y="1047"/>
                    <a:pt x="3128" y="1069"/>
                  </a:cubicBezTo>
                  <a:cubicBezTo>
                    <a:pt x="3073" y="835"/>
                    <a:pt x="2950" y="613"/>
                    <a:pt x="2794" y="446"/>
                  </a:cubicBezTo>
                  <a:close/>
                  <a:moveTo>
                    <a:pt x="1760" y="446"/>
                  </a:moveTo>
                  <a:cubicBezTo>
                    <a:pt x="2294" y="446"/>
                    <a:pt x="2727" y="880"/>
                    <a:pt x="2727" y="1414"/>
                  </a:cubicBezTo>
                  <a:cubicBezTo>
                    <a:pt x="2727" y="1938"/>
                    <a:pt x="2294" y="2371"/>
                    <a:pt x="1760" y="2371"/>
                  </a:cubicBezTo>
                  <a:cubicBezTo>
                    <a:pt x="1236" y="2371"/>
                    <a:pt x="802" y="1938"/>
                    <a:pt x="802" y="1414"/>
                  </a:cubicBezTo>
                  <a:cubicBezTo>
                    <a:pt x="802" y="880"/>
                    <a:pt x="1236" y="446"/>
                    <a:pt x="1760" y="446"/>
                  </a:cubicBezTo>
                  <a:close/>
                  <a:moveTo>
                    <a:pt x="5087" y="446"/>
                  </a:moveTo>
                  <a:cubicBezTo>
                    <a:pt x="5622" y="446"/>
                    <a:pt x="6056" y="880"/>
                    <a:pt x="6056" y="1414"/>
                  </a:cubicBezTo>
                  <a:cubicBezTo>
                    <a:pt x="6056" y="1938"/>
                    <a:pt x="5622" y="2371"/>
                    <a:pt x="5087" y="2371"/>
                  </a:cubicBezTo>
                  <a:cubicBezTo>
                    <a:pt x="4553" y="2371"/>
                    <a:pt x="4119" y="1938"/>
                    <a:pt x="4119" y="1414"/>
                  </a:cubicBezTo>
                  <a:cubicBezTo>
                    <a:pt x="4119" y="880"/>
                    <a:pt x="4553" y="446"/>
                    <a:pt x="5087" y="446"/>
                  </a:cubicBezTo>
                  <a:close/>
                  <a:moveTo>
                    <a:pt x="1760" y="1"/>
                  </a:moveTo>
                  <a:cubicBezTo>
                    <a:pt x="1058" y="1"/>
                    <a:pt x="479" y="513"/>
                    <a:pt x="368" y="1191"/>
                  </a:cubicBezTo>
                  <a:lnTo>
                    <a:pt x="223" y="1191"/>
                  </a:lnTo>
                  <a:cubicBezTo>
                    <a:pt x="101" y="1191"/>
                    <a:pt x="1" y="1281"/>
                    <a:pt x="1" y="1414"/>
                  </a:cubicBezTo>
                  <a:cubicBezTo>
                    <a:pt x="1" y="1537"/>
                    <a:pt x="101" y="1637"/>
                    <a:pt x="223" y="1637"/>
                  </a:cubicBezTo>
                  <a:lnTo>
                    <a:pt x="368" y="1637"/>
                  </a:lnTo>
                  <a:cubicBezTo>
                    <a:pt x="479" y="2305"/>
                    <a:pt x="1058" y="2817"/>
                    <a:pt x="1760" y="2817"/>
                  </a:cubicBezTo>
                  <a:cubicBezTo>
                    <a:pt x="2494" y="2817"/>
                    <a:pt x="3106" y="2249"/>
                    <a:pt x="3173" y="1537"/>
                  </a:cubicBezTo>
                  <a:cubicBezTo>
                    <a:pt x="3251" y="1492"/>
                    <a:pt x="3340" y="1470"/>
                    <a:pt x="3429" y="1470"/>
                  </a:cubicBezTo>
                  <a:cubicBezTo>
                    <a:pt x="3518" y="1470"/>
                    <a:pt x="3607" y="1492"/>
                    <a:pt x="3685" y="1537"/>
                  </a:cubicBezTo>
                  <a:cubicBezTo>
                    <a:pt x="3752" y="2249"/>
                    <a:pt x="4353" y="2817"/>
                    <a:pt x="5087" y="2817"/>
                  </a:cubicBezTo>
                  <a:cubicBezTo>
                    <a:pt x="5789" y="2817"/>
                    <a:pt x="6378" y="2305"/>
                    <a:pt x="6479" y="1637"/>
                  </a:cubicBezTo>
                  <a:lnTo>
                    <a:pt x="6635" y="1637"/>
                  </a:lnTo>
                  <a:cubicBezTo>
                    <a:pt x="6757" y="1637"/>
                    <a:pt x="6858" y="1537"/>
                    <a:pt x="6858" y="1414"/>
                  </a:cubicBezTo>
                  <a:cubicBezTo>
                    <a:pt x="6858" y="1281"/>
                    <a:pt x="6757" y="1191"/>
                    <a:pt x="6635" y="1191"/>
                  </a:cubicBezTo>
                  <a:lnTo>
                    <a:pt x="6479" y="1191"/>
                  </a:lnTo>
                  <a:cubicBezTo>
                    <a:pt x="6378" y="513"/>
                    <a:pt x="5789" y="1"/>
                    <a:pt x="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3684786" y="4285116"/>
              <a:ext cx="152265" cy="125089"/>
            </a:xfrm>
            <a:custGeom>
              <a:avLst/>
              <a:gdLst/>
              <a:ahLst/>
              <a:cxnLst/>
              <a:rect l="l" t="t" r="r" b="b"/>
              <a:pathLst>
                <a:path w="3429" h="2817" extrusionOk="0">
                  <a:moveTo>
                    <a:pt x="1658" y="446"/>
                  </a:moveTo>
                  <a:cubicBezTo>
                    <a:pt x="2193" y="446"/>
                    <a:pt x="2627" y="880"/>
                    <a:pt x="2627" y="1414"/>
                  </a:cubicBezTo>
                  <a:cubicBezTo>
                    <a:pt x="2627" y="1938"/>
                    <a:pt x="2193" y="2371"/>
                    <a:pt x="1658" y="2371"/>
                  </a:cubicBezTo>
                  <a:cubicBezTo>
                    <a:pt x="1124" y="2371"/>
                    <a:pt x="690" y="1938"/>
                    <a:pt x="690" y="1414"/>
                  </a:cubicBezTo>
                  <a:cubicBezTo>
                    <a:pt x="690" y="880"/>
                    <a:pt x="1124" y="446"/>
                    <a:pt x="1658" y="446"/>
                  </a:cubicBezTo>
                  <a:close/>
                  <a:moveTo>
                    <a:pt x="0" y="1"/>
                  </a:moveTo>
                  <a:lnTo>
                    <a:pt x="0" y="446"/>
                  </a:lnTo>
                  <a:lnTo>
                    <a:pt x="634" y="446"/>
                  </a:lnTo>
                  <a:cubicBezTo>
                    <a:pt x="468" y="613"/>
                    <a:pt x="345" y="835"/>
                    <a:pt x="290" y="1069"/>
                  </a:cubicBezTo>
                  <a:cubicBezTo>
                    <a:pt x="201" y="1047"/>
                    <a:pt x="100" y="1025"/>
                    <a:pt x="0" y="1025"/>
                  </a:cubicBezTo>
                  <a:lnTo>
                    <a:pt x="0" y="1470"/>
                  </a:lnTo>
                  <a:cubicBezTo>
                    <a:pt x="89" y="1470"/>
                    <a:pt x="178" y="1492"/>
                    <a:pt x="256" y="1537"/>
                  </a:cubicBezTo>
                  <a:cubicBezTo>
                    <a:pt x="323" y="2249"/>
                    <a:pt x="924" y="2817"/>
                    <a:pt x="1658" y="2817"/>
                  </a:cubicBezTo>
                  <a:cubicBezTo>
                    <a:pt x="2360" y="2817"/>
                    <a:pt x="2949" y="2305"/>
                    <a:pt x="3050" y="1637"/>
                  </a:cubicBezTo>
                  <a:lnTo>
                    <a:pt x="3206" y="1637"/>
                  </a:lnTo>
                  <a:cubicBezTo>
                    <a:pt x="3328" y="1637"/>
                    <a:pt x="3429" y="1537"/>
                    <a:pt x="3429" y="1414"/>
                  </a:cubicBezTo>
                  <a:cubicBezTo>
                    <a:pt x="3429" y="1281"/>
                    <a:pt x="3328" y="1191"/>
                    <a:pt x="3206" y="1191"/>
                  </a:cubicBezTo>
                  <a:lnTo>
                    <a:pt x="3050" y="1191"/>
                  </a:lnTo>
                  <a:cubicBezTo>
                    <a:pt x="2949" y="513"/>
                    <a:pt x="2360" y="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5"/>
          <p:cNvGrpSpPr/>
          <p:nvPr/>
        </p:nvGrpSpPr>
        <p:grpSpPr>
          <a:xfrm>
            <a:off x="3321328" y="1378110"/>
            <a:ext cx="434395" cy="434395"/>
            <a:chOff x="4107345" y="4265844"/>
            <a:chExt cx="337656" cy="337656"/>
          </a:xfrm>
        </p:grpSpPr>
        <p:sp>
          <p:nvSpPr>
            <p:cNvPr id="987" name="Google Shape;987;p35"/>
            <p:cNvSpPr/>
            <p:nvPr/>
          </p:nvSpPr>
          <p:spPr>
            <a:xfrm>
              <a:off x="4118757" y="4477390"/>
              <a:ext cx="314876" cy="93961"/>
            </a:xfrm>
            <a:custGeom>
              <a:avLst/>
              <a:gdLst/>
              <a:ahLst/>
              <a:cxnLst/>
              <a:rect l="l" t="t" r="r" b="b"/>
              <a:pathLst>
                <a:path w="7091" h="2116" extrusionOk="0">
                  <a:moveTo>
                    <a:pt x="2727" y="0"/>
                  </a:moveTo>
                  <a:cubicBezTo>
                    <a:pt x="2616" y="0"/>
                    <a:pt x="2504" y="23"/>
                    <a:pt x="2405" y="57"/>
                  </a:cubicBezTo>
                  <a:lnTo>
                    <a:pt x="2282" y="101"/>
                  </a:lnTo>
                  <a:cubicBezTo>
                    <a:pt x="2015" y="179"/>
                    <a:pt x="1747" y="245"/>
                    <a:pt x="1480" y="290"/>
                  </a:cubicBezTo>
                  <a:cubicBezTo>
                    <a:pt x="1213" y="334"/>
                    <a:pt x="946" y="357"/>
                    <a:pt x="668" y="357"/>
                  </a:cubicBezTo>
                  <a:cubicBezTo>
                    <a:pt x="300" y="357"/>
                    <a:pt x="0" y="658"/>
                    <a:pt x="0" y="1025"/>
                  </a:cubicBezTo>
                  <a:lnTo>
                    <a:pt x="0" y="1537"/>
                  </a:lnTo>
                  <a:cubicBezTo>
                    <a:pt x="0" y="1659"/>
                    <a:pt x="100" y="1759"/>
                    <a:pt x="223" y="1759"/>
                  </a:cubicBezTo>
                  <a:lnTo>
                    <a:pt x="2694" y="1759"/>
                  </a:lnTo>
                  <a:cubicBezTo>
                    <a:pt x="2950" y="1759"/>
                    <a:pt x="3206" y="1860"/>
                    <a:pt x="3395" y="2049"/>
                  </a:cubicBezTo>
                  <a:cubicBezTo>
                    <a:pt x="3429" y="2082"/>
                    <a:pt x="3495" y="2115"/>
                    <a:pt x="3551" y="2115"/>
                  </a:cubicBezTo>
                  <a:cubicBezTo>
                    <a:pt x="3607" y="2115"/>
                    <a:pt x="3662" y="2082"/>
                    <a:pt x="3706" y="2049"/>
                  </a:cubicBezTo>
                  <a:cubicBezTo>
                    <a:pt x="3796" y="1949"/>
                    <a:pt x="3907" y="1882"/>
                    <a:pt x="4030" y="1826"/>
                  </a:cubicBezTo>
                  <a:cubicBezTo>
                    <a:pt x="4152" y="1781"/>
                    <a:pt x="4275" y="1759"/>
                    <a:pt x="4408" y="1759"/>
                  </a:cubicBezTo>
                  <a:lnTo>
                    <a:pt x="6868" y="1759"/>
                  </a:lnTo>
                  <a:cubicBezTo>
                    <a:pt x="7001" y="1759"/>
                    <a:pt x="7090" y="1659"/>
                    <a:pt x="7090" y="1537"/>
                  </a:cubicBezTo>
                  <a:lnTo>
                    <a:pt x="7090" y="1025"/>
                  </a:lnTo>
                  <a:cubicBezTo>
                    <a:pt x="7090" y="658"/>
                    <a:pt x="6801" y="357"/>
                    <a:pt x="6422" y="357"/>
                  </a:cubicBezTo>
                  <a:cubicBezTo>
                    <a:pt x="6155" y="357"/>
                    <a:pt x="5877" y="334"/>
                    <a:pt x="5610" y="290"/>
                  </a:cubicBezTo>
                  <a:cubicBezTo>
                    <a:pt x="5343" y="245"/>
                    <a:pt x="5076" y="179"/>
                    <a:pt x="4820" y="101"/>
                  </a:cubicBezTo>
                  <a:lnTo>
                    <a:pt x="4698" y="57"/>
                  </a:lnTo>
                  <a:cubicBezTo>
                    <a:pt x="4586" y="23"/>
                    <a:pt x="4475" y="0"/>
                    <a:pt x="4364" y="0"/>
                  </a:cubicBezTo>
                  <a:cubicBezTo>
                    <a:pt x="4085" y="0"/>
                    <a:pt x="3829" y="112"/>
                    <a:pt x="3629" y="312"/>
                  </a:cubicBezTo>
                  <a:cubicBezTo>
                    <a:pt x="3607" y="334"/>
                    <a:pt x="3573" y="368"/>
                    <a:pt x="3551" y="401"/>
                  </a:cubicBezTo>
                  <a:cubicBezTo>
                    <a:pt x="3528" y="368"/>
                    <a:pt x="3495" y="334"/>
                    <a:pt x="3462" y="312"/>
                  </a:cubicBezTo>
                  <a:cubicBezTo>
                    <a:pt x="3273" y="112"/>
                    <a:pt x="3006" y="0"/>
                    <a:pt x="2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4276395" y="4477390"/>
              <a:ext cx="157238" cy="93961"/>
            </a:xfrm>
            <a:custGeom>
              <a:avLst/>
              <a:gdLst/>
              <a:ahLst/>
              <a:cxnLst/>
              <a:rect l="l" t="t" r="r" b="b"/>
              <a:pathLst>
                <a:path w="3541" h="2116" extrusionOk="0">
                  <a:moveTo>
                    <a:pt x="814" y="0"/>
                  </a:moveTo>
                  <a:cubicBezTo>
                    <a:pt x="535" y="0"/>
                    <a:pt x="279" y="112"/>
                    <a:pt x="79" y="312"/>
                  </a:cubicBezTo>
                  <a:cubicBezTo>
                    <a:pt x="57" y="334"/>
                    <a:pt x="23" y="368"/>
                    <a:pt x="1" y="401"/>
                  </a:cubicBezTo>
                  <a:lnTo>
                    <a:pt x="1" y="2115"/>
                  </a:lnTo>
                  <a:cubicBezTo>
                    <a:pt x="57" y="2115"/>
                    <a:pt x="112" y="2082"/>
                    <a:pt x="156" y="2049"/>
                  </a:cubicBezTo>
                  <a:cubicBezTo>
                    <a:pt x="246" y="1949"/>
                    <a:pt x="357" y="1882"/>
                    <a:pt x="480" y="1826"/>
                  </a:cubicBezTo>
                  <a:cubicBezTo>
                    <a:pt x="602" y="1781"/>
                    <a:pt x="725" y="1759"/>
                    <a:pt x="858" y="1759"/>
                  </a:cubicBezTo>
                  <a:lnTo>
                    <a:pt x="3318" y="1759"/>
                  </a:lnTo>
                  <a:cubicBezTo>
                    <a:pt x="3451" y="1759"/>
                    <a:pt x="3540" y="1659"/>
                    <a:pt x="3540" y="1537"/>
                  </a:cubicBezTo>
                  <a:lnTo>
                    <a:pt x="3540" y="1025"/>
                  </a:lnTo>
                  <a:cubicBezTo>
                    <a:pt x="3540" y="658"/>
                    <a:pt x="3251" y="357"/>
                    <a:pt x="2872" y="357"/>
                  </a:cubicBezTo>
                  <a:cubicBezTo>
                    <a:pt x="2605" y="357"/>
                    <a:pt x="2327" y="334"/>
                    <a:pt x="2060" y="290"/>
                  </a:cubicBezTo>
                  <a:cubicBezTo>
                    <a:pt x="1793" y="245"/>
                    <a:pt x="1526" y="179"/>
                    <a:pt x="1270" y="101"/>
                  </a:cubicBezTo>
                  <a:lnTo>
                    <a:pt x="1148" y="57"/>
                  </a:lnTo>
                  <a:cubicBezTo>
                    <a:pt x="1036" y="23"/>
                    <a:pt x="92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4107345" y="4540179"/>
              <a:ext cx="337656" cy="63322"/>
            </a:xfrm>
            <a:custGeom>
              <a:avLst/>
              <a:gdLst/>
              <a:ahLst/>
              <a:cxnLst/>
              <a:rect l="l" t="t" r="r" b="b"/>
              <a:pathLst>
                <a:path w="7604" h="1426" extrusionOk="0">
                  <a:moveTo>
                    <a:pt x="223" y="1"/>
                  </a:moveTo>
                  <a:cubicBezTo>
                    <a:pt x="101" y="1"/>
                    <a:pt x="1" y="100"/>
                    <a:pt x="1" y="223"/>
                  </a:cubicBezTo>
                  <a:lnTo>
                    <a:pt x="1" y="590"/>
                  </a:lnTo>
                  <a:cubicBezTo>
                    <a:pt x="1" y="713"/>
                    <a:pt x="101" y="813"/>
                    <a:pt x="223" y="813"/>
                  </a:cubicBezTo>
                  <a:lnTo>
                    <a:pt x="3028" y="813"/>
                  </a:lnTo>
                  <a:cubicBezTo>
                    <a:pt x="3118" y="1169"/>
                    <a:pt x="3441" y="1425"/>
                    <a:pt x="3808" y="1425"/>
                  </a:cubicBezTo>
                  <a:cubicBezTo>
                    <a:pt x="4175" y="1425"/>
                    <a:pt x="4498" y="1169"/>
                    <a:pt x="4587" y="813"/>
                  </a:cubicBezTo>
                  <a:lnTo>
                    <a:pt x="7381" y="813"/>
                  </a:lnTo>
                  <a:cubicBezTo>
                    <a:pt x="7503" y="813"/>
                    <a:pt x="7604" y="713"/>
                    <a:pt x="7604" y="590"/>
                  </a:cubicBezTo>
                  <a:lnTo>
                    <a:pt x="7604" y="223"/>
                  </a:lnTo>
                  <a:cubicBezTo>
                    <a:pt x="7604" y="100"/>
                    <a:pt x="7503" y="1"/>
                    <a:pt x="7381" y="1"/>
                  </a:cubicBezTo>
                  <a:lnTo>
                    <a:pt x="4665" y="1"/>
                  </a:lnTo>
                  <a:cubicBezTo>
                    <a:pt x="4354" y="1"/>
                    <a:pt x="4053" y="100"/>
                    <a:pt x="3808" y="278"/>
                  </a:cubicBezTo>
                  <a:cubicBezTo>
                    <a:pt x="3563" y="100"/>
                    <a:pt x="3263"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4276395" y="4540179"/>
              <a:ext cx="168606" cy="63322"/>
            </a:xfrm>
            <a:custGeom>
              <a:avLst/>
              <a:gdLst/>
              <a:ahLst/>
              <a:cxnLst/>
              <a:rect l="l" t="t" r="r" b="b"/>
              <a:pathLst>
                <a:path w="3797" h="1426" extrusionOk="0">
                  <a:moveTo>
                    <a:pt x="858" y="1"/>
                  </a:moveTo>
                  <a:cubicBezTo>
                    <a:pt x="547" y="1"/>
                    <a:pt x="246" y="100"/>
                    <a:pt x="1" y="278"/>
                  </a:cubicBezTo>
                  <a:lnTo>
                    <a:pt x="1" y="1425"/>
                  </a:lnTo>
                  <a:cubicBezTo>
                    <a:pt x="368" y="1425"/>
                    <a:pt x="691" y="1169"/>
                    <a:pt x="780" y="813"/>
                  </a:cubicBezTo>
                  <a:lnTo>
                    <a:pt x="3574" y="813"/>
                  </a:lnTo>
                  <a:cubicBezTo>
                    <a:pt x="3696" y="813"/>
                    <a:pt x="3797" y="713"/>
                    <a:pt x="3797" y="590"/>
                  </a:cubicBezTo>
                  <a:lnTo>
                    <a:pt x="3797" y="223"/>
                  </a:lnTo>
                  <a:cubicBezTo>
                    <a:pt x="3797" y="100"/>
                    <a:pt x="3696" y="1"/>
                    <a:pt x="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4371822" y="4398304"/>
              <a:ext cx="19805" cy="19805"/>
            </a:xfrm>
            <a:custGeom>
              <a:avLst/>
              <a:gdLst/>
              <a:ahLst/>
              <a:cxnLst/>
              <a:rect l="l" t="t" r="r" b="b"/>
              <a:pathLst>
                <a:path w="446" h="446" extrusionOk="0">
                  <a:moveTo>
                    <a:pt x="223" y="0"/>
                  </a:moveTo>
                  <a:cubicBezTo>
                    <a:pt x="100" y="0"/>
                    <a:pt x="0" y="101"/>
                    <a:pt x="0" y="223"/>
                  </a:cubicBezTo>
                  <a:cubicBezTo>
                    <a:pt x="0" y="346"/>
                    <a:pt x="100" y="446"/>
                    <a:pt x="223" y="446"/>
                  </a:cubicBezTo>
                  <a:cubicBezTo>
                    <a:pt x="345" y="446"/>
                    <a:pt x="446" y="346"/>
                    <a:pt x="446" y="223"/>
                  </a:cubicBezTo>
                  <a:cubicBezTo>
                    <a:pt x="446" y="101"/>
                    <a:pt x="345"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4382701" y="4265844"/>
              <a:ext cx="19805" cy="19805"/>
            </a:xfrm>
            <a:custGeom>
              <a:avLst/>
              <a:gdLst/>
              <a:ahLst/>
              <a:cxnLst/>
              <a:rect l="l" t="t" r="r" b="b"/>
              <a:pathLst>
                <a:path w="446" h="446" extrusionOk="0">
                  <a:moveTo>
                    <a:pt x="211" y="0"/>
                  </a:moveTo>
                  <a:cubicBezTo>
                    <a:pt x="89" y="0"/>
                    <a:pt x="0" y="101"/>
                    <a:pt x="0" y="223"/>
                  </a:cubicBezTo>
                  <a:cubicBezTo>
                    <a:pt x="0" y="346"/>
                    <a:pt x="89" y="446"/>
                    <a:pt x="223" y="446"/>
                  </a:cubicBezTo>
                  <a:cubicBezTo>
                    <a:pt x="345" y="446"/>
                    <a:pt x="446" y="346"/>
                    <a:pt x="446" y="223"/>
                  </a:cubicBezTo>
                  <a:cubicBezTo>
                    <a:pt x="446" y="101"/>
                    <a:pt x="345"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4150374" y="4414113"/>
              <a:ext cx="19805" cy="19805"/>
            </a:xfrm>
            <a:custGeom>
              <a:avLst/>
              <a:gdLst/>
              <a:ahLst/>
              <a:cxnLst/>
              <a:rect l="l" t="t" r="r" b="b"/>
              <a:pathLst>
                <a:path w="446" h="446" extrusionOk="0">
                  <a:moveTo>
                    <a:pt x="223" y="1"/>
                  </a:moveTo>
                  <a:cubicBezTo>
                    <a:pt x="100" y="1"/>
                    <a:pt x="1" y="101"/>
                    <a:pt x="1" y="223"/>
                  </a:cubicBezTo>
                  <a:cubicBezTo>
                    <a:pt x="1" y="346"/>
                    <a:pt x="100" y="446"/>
                    <a:pt x="223" y="446"/>
                  </a:cubicBezTo>
                  <a:cubicBezTo>
                    <a:pt x="345" y="446"/>
                    <a:pt x="446" y="346"/>
                    <a:pt x="446" y="223"/>
                  </a:cubicBezTo>
                  <a:cubicBezTo>
                    <a:pt x="446" y="101"/>
                    <a:pt x="345" y="1"/>
                    <a:pt x="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4129636" y="4319219"/>
              <a:ext cx="19805" cy="19805"/>
            </a:xfrm>
            <a:custGeom>
              <a:avLst/>
              <a:gdLst/>
              <a:ahLst/>
              <a:cxnLst/>
              <a:rect l="l" t="t" r="r" b="b"/>
              <a:pathLst>
                <a:path w="446" h="446" extrusionOk="0">
                  <a:moveTo>
                    <a:pt x="211" y="0"/>
                  </a:moveTo>
                  <a:cubicBezTo>
                    <a:pt x="89" y="0"/>
                    <a:pt x="0" y="101"/>
                    <a:pt x="0" y="223"/>
                  </a:cubicBezTo>
                  <a:cubicBezTo>
                    <a:pt x="0" y="346"/>
                    <a:pt x="89" y="446"/>
                    <a:pt x="223" y="446"/>
                  </a:cubicBezTo>
                  <a:cubicBezTo>
                    <a:pt x="345" y="446"/>
                    <a:pt x="445" y="346"/>
                    <a:pt x="445" y="223"/>
                  </a:cubicBezTo>
                  <a:cubicBezTo>
                    <a:pt x="445" y="101"/>
                    <a:pt x="3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4266537" y="4350835"/>
              <a:ext cx="19805" cy="19849"/>
            </a:xfrm>
            <a:custGeom>
              <a:avLst/>
              <a:gdLst/>
              <a:ahLst/>
              <a:cxnLst/>
              <a:rect l="l" t="t" r="r" b="b"/>
              <a:pathLst>
                <a:path w="446" h="447" extrusionOk="0">
                  <a:moveTo>
                    <a:pt x="223" y="1"/>
                  </a:moveTo>
                  <a:cubicBezTo>
                    <a:pt x="101" y="1"/>
                    <a:pt x="0" y="102"/>
                    <a:pt x="0" y="224"/>
                  </a:cubicBezTo>
                  <a:cubicBezTo>
                    <a:pt x="0" y="346"/>
                    <a:pt x="101" y="446"/>
                    <a:pt x="223" y="446"/>
                  </a:cubicBezTo>
                  <a:cubicBezTo>
                    <a:pt x="346" y="446"/>
                    <a:pt x="445" y="346"/>
                    <a:pt x="445" y="224"/>
                  </a:cubicBezTo>
                  <a:cubicBezTo>
                    <a:pt x="445" y="102"/>
                    <a:pt x="346" y="1"/>
                    <a:pt x="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4276395" y="4350835"/>
              <a:ext cx="9947" cy="19849"/>
            </a:xfrm>
            <a:custGeom>
              <a:avLst/>
              <a:gdLst/>
              <a:ahLst/>
              <a:cxnLst/>
              <a:rect l="l" t="t" r="r" b="b"/>
              <a:pathLst>
                <a:path w="224" h="447" extrusionOk="0">
                  <a:moveTo>
                    <a:pt x="1" y="1"/>
                  </a:moveTo>
                  <a:lnTo>
                    <a:pt x="1" y="446"/>
                  </a:lnTo>
                  <a:cubicBezTo>
                    <a:pt x="124" y="446"/>
                    <a:pt x="223" y="346"/>
                    <a:pt x="223" y="224"/>
                  </a:cubicBezTo>
                  <a:cubicBezTo>
                    <a:pt x="223" y="102"/>
                    <a:pt x="124"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4198820" y="4285782"/>
              <a:ext cx="155240" cy="150133"/>
            </a:xfrm>
            <a:custGeom>
              <a:avLst/>
              <a:gdLst/>
              <a:ahLst/>
              <a:cxnLst/>
              <a:rect l="l" t="t" r="r" b="b"/>
              <a:pathLst>
                <a:path w="3496" h="3381" extrusionOk="0">
                  <a:moveTo>
                    <a:pt x="746" y="442"/>
                  </a:moveTo>
                  <a:cubicBezTo>
                    <a:pt x="857" y="442"/>
                    <a:pt x="980" y="476"/>
                    <a:pt x="1136" y="531"/>
                  </a:cubicBezTo>
                  <a:cubicBezTo>
                    <a:pt x="1302" y="598"/>
                    <a:pt x="1480" y="698"/>
                    <a:pt x="1648" y="820"/>
                  </a:cubicBezTo>
                  <a:lnTo>
                    <a:pt x="1748" y="887"/>
                  </a:lnTo>
                  <a:cubicBezTo>
                    <a:pt x="1893" y="998"/>
                    <a:pt x="2037" y="1121"/>
                    <a:pt x="2171" y="1266"/>
                  </a:cubicBezTo>
                  <a:cubicBezTo>
                    <a:pt x="2516" y="1599"/>
                    <a:pt x="2772" y="1967"/>
                    <a:pt x="2905" y="2301"/>
                  </a:cubicBezTo>
                  <a:cubicBezTo>
                    <a:pt x="3006" y="2568"/>
                    <a:pt x="3017" y="2791"/>
                    <a:pt x="2928" y="2880"/>
                  </a:cubicBezTo>
                  <a:cubicBezTo>
                    <a:pt x="2893" y="2919"/>
                    <a:pt x="2830" y="2939"/>
                    <a:pt x="2748" y="2939"/>
                  </a:cubicBezTo>
                  <a:cubicBezTo>
                    <a:pt x="2644" y="2939"/>
                    <a:pt x="2509" y="2908"/>
                    <a:pt x="2360" y="2846"/>
                  </a:cubicBezTo>
                  <a:cubicBezTo>
                    <a:pt x="2160" y="2769"/>
                    <a:pt x="1948" y="2646"/>
                    <a:pt x="1748" y="2490"/>
                  </a:cubicBezTo>
                  <a:cubicBezTo>
                    <a:pt x="1603" y="2390"/>
                    <a:pt x="1458" y="2257"/>
                    <a:pt x="1314" y="2123"/>
                  </a:cubicBezTo>
                  <a:cubicBezTo>
                    <a:pt x="980" y="1789"/>
                    <a:pt x="724" y="1411"/>
                    <a:pt x="590" y="1077"/>
                  </a:cubicBezTo>
                  <a:cubicBezTo>
                    <a:pt x="479" y="810"/>
                    <a:pt x="468" y="587"/>
                    <a:pt x="557" y="509"/>
                  </a:cubicBezTo>
                  <a:cubicBezTo>
                    <a:pt x="602" y="464"/>
                    <a:pt x="668" y="442"/>
                    <a:pt x="746" y="442"/>
                  </a:cubicBezTo>
                  <a:close/>
                  <a:moveTo>
                    <a:pt x="741" y="1"/>
                  </a:moveTo>
                  <a:cubicBezTo>
                    <a:pt x="537" y="1"/>
                    <a:pt x="369" y="63"/>
                    <a:pt x="245" y="186"/>
                  </a:cubicBezTo>
                  <a:cubicBezTo>
                    <a:pt x="23" y="409"/>
                    <a:pt x="1" y="787"/>
                    <a:pt x="179" y="1233"/>
                  </a:cubicBezTo>
                  <a:cubicBezTo>
                    <a:pt x="323" y="1633"/>
                    <a:pt x="624" y="2056"/>
                    <a:pt x="1002" y="2435"/>
                  </a:cubicBezTo>
                  <a:cubicBezTo>
                    <a:pt x="1236" y="2668"/>
                    <a:pt x="1492" y="2880"/>
                    <a:pt x="1748" y="3036"/>
                  </a:cubicBezTo>
                  <a:cubicBezTo>
                    <a:pt x="1903" y="3125"/>
                    <a:pt x="2049" y="3202"/>
                    <a:pt x="2204" y="3258"/>
                  </a:cubicBezTo>
                  <a:cubicBezTo>
                    <a:pt x="2393" y="3336"/>
                    <a:pt x="2583" y="3380"/>
                    <a:pt x="2739" y="3380"/>
                  </a:cubicBezTo>
                  <a:cubicBezTo>
                    <a:pt x="2950" y="3380"/>
                    <a:pt x="3117" y="3314"/>
                    <a:pt x="3251" y="3192"/>
                  </a:cubicBezTo>
                  <a:cubicBezTo>
                    <a:pt x="3473" y="2969"/>
                    <a:pt x="3496" y="2601"/>
                    <a:pt x="3318" y="2145"/>
                  </a:cubicBezTo>
                  <a:cubicBezTo>
                    <a:pt x="3239" y="1945"/>
                    <a:pt x="3128" y="1745"/>
                    <a:pt x="2994" y="1544"/>
                  </a:cubicBezTo>
                  <a:cubicBezTo>
                    <a:pt x="2850" y="1332"/>
                    <a:pt x="2683" y="1132"/>
                    <a:pt x="2494" y="943"/>
                  </a:cubicBezTo>
                  <a:cubicBezTo>
                    <a:pt x="2249" y="709"/>
                    <a:pt x="2004" y="509"/>
                    <a:pt x="1748" y="353"/>
                  </a:cubicBezTo>
                  <a:cubicBezTo>
                    <a:pt x="1592" y="253"/>
                    <a:pt x="1436" y="175"/>
                    <a:pt x="1292" y="119"/>
                  </a:cubicBezTo>
                  <a:cubicBezTo>
                    <a:pt x="1089" y="40"/>
                    <a:pt x="903" y="1"/>
                    <a:pt x="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4276395" y="4301412"/>
              <a:ext cx="77664" cy="134503"/>
            </a:xfrm>
            <a:custGeom>
              <a:avLst/>
              <a:gdLst/>
              <a:ahLst/>
              <a:cxnLst/>
              <a:rect l="l" t="t" r="r" b="b"/>
              <a:pathLst>
                <a:path w="1749" h="3029" extrusionOk="0">
                  <a:moveTo>
                    <a:pt x="1" y="1"/>
                  </a:moveTo>
                  <a:lnTo>
                    <a:pt x="1" y="535"/>
                  </a:lnTo>
                  <a:cubicBezTo>
                    <a:pt x="146" y="646"/>
                    <a:pt x="290" y="769"/>
                    <a:pt x="424" y="914"/>
                  </a:cubicBezTo>
                  <a:cubicBezTo>
                    <a:pt x="769" y="1247"/>
                    <a:pt x="1025" y="1615"/>
                    <a:pt x="1158" y="1949"/>
                  </a:cubicBezTo>
                  <a:cubicBezTo>
                    <a:pt x="1259" y="2216"/>
                    <a:pt x="1270" y="2439"/>
                    <a:pt x="1181" y="2528"/>
                  </a:cubicBezTo>
                  <a:cubicBezTo>
                    <a:pt x="1146" y="2567"/>
                    <a:pt x="1083" y="2587"/>
                    <a:pt x="1001" y="2587"/>
                  </a:cubicBezTo>
                  <a:cubicBezTo>
                    <a:pt x="897" y="2587"/>
                    <a:pt x="762" y="2556"/>
                    <a:pt x="613" y="2494"/>
                  </a:cubicBezTo>
                  <a:cubicBezTo>
                    <a:pt x="413" y="2417"/>
                    <a:pt x="201" y="2294"/>
                    <a:pt x="1" y="2138"/>
                  </a:cubicBezTo>
                  <a:lnTo>
                    <a:pt x="1" y="2684"/>
                  </a:lnTo>
                  <a:cubicBezTo>
                    <a:pt x="156" y="2773"/>
                    <a:pt x="302" y="2850"/>
                    <a:pt x="457" y="2906"/>
                  </a:cubicBezTo>
                  <a:cubicBezTo>
                    <a:pt x="646" y="2984"/>
                    <a:pt x="836" y="3028"/>
                    <a:pt x="992" y="3028"/>
                  </a:cubicBezTo>
                  <a:cubicBezTo>
                    <a:pt x="1203" y="3028"/>
                    <a:pt x="1370" y="2962"/>
                    <a:pt x="1504" y="2840"/>
                  </a:cubicBezTo>
                  <a:cubicBezTo>
                    <a:pt x="1726" y="2617"/>
                    <a:pt x="1749" y="2249"/>
                    <a:pt x="1571" y="1793"/>
                  </a:cubicBezTo>
                  <a:cubicBezTo>
                    <a:pt x="1492" y="1593"/>
                    <a:pt x="1381" y="1393"/>
                    <a:pt x="1247" y="1192"/>
                  </a:cubicBezTo>
                  <a:cubicBezTo>
                    <a:pt x="1103" y="980"/>
                    <a:pt x="936" y="780"/>
                    <a:pt x="747" y="591"/>
                  </a:cubicBezTo>
                  <a:cubicBezTo>
                    <a:pt x="502" y="357"/>
                    <a:pt x="257" y="15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4198820" y="4285782"/>
              <a:ext cx="155240" cy="150133"/>
            </a:xfrm>
            <a:custGeom>
              <a:avLst/>
              <a:gdLst/>
              <a:ahLst/>
              <a:cxnLst/>
              <a:rect l="l" t="t" r="r" b="b"/>
              <a:pathLst>
                <a:path w="3496" h="3381" extrusionOk="0">
                  <a:moveTo>
                    <a:pt x="2751" y="1"/>
                  </a:moveTo>
                  <a:cubicBezTo>
                    <a:pt x="2587" y="1"/>
                    <a:pt x="2402" y="40"/>
                    <a:pt x="2204" y="119"/>
                  </a:cubicBezTo>
                  <a:cubicBezTo>
                    <a:pt x="2049" y="175"/>
                    <a:pt x="1903" y="253"/>
                    <a:pt x="1748" y="353"/>
                  </a:cubicBezTo>
                  <a:cubicBezTo>
                    <a:pt x="1692" y="375"/>
                    <a:pt x="1648" y="409"/>
                    <a:pt x="1592" y="442"/>
                  </a:cubicBezTo>
                  <a:cubicBezTo>
                    <a:pt x="1514" y="509"/>
                    <a:pt x="1425" y="565"/>
                    <a:pt x="1347" y="631"/>
                  </a:cubicBezTo>
                  <a:cubicBezTo>
                    <a:pt x="1225" y="731"/>
                    <a:pt x="1114" y="832"/>
                    <a:pt x="1002" y="943"/>
                  </a:cubicBezTo>
                  <a:cubicBezTo>
                    <a:pt x="891" y="1054"/>
                    <a:pt x="780" y="1176"/>
                    <a:pt x="691" y="1288"/>
                  </a:cubicBezTo>
                  <a:cubicBezTo>
                    <a:pt x="701" y="1310"/>
                    <a:pt x="701" y="1322"/>
                    <a:pt x="713" y="1344"/>
                  </a:cubicBezTo>
                  <a:cubicBezTo>
                    <a:pt x="724" y="1355"/>
                    <a:pt x="735" y="1377"/>
                    <a:pt x="746" y="1388"/>
                  </a:cubicBezTo>
                  <a:cubicBezTo>
                    <a:pt x="768" y="1433"/>
                    <a:pt x="790" y="1466"/>
                    <a:pt x="813" y="1500"/>
                  </a:cubicBezTo>
                  <a:cubicBezTo>
                    <a:pt x="824" y="1522"/>
                    <a:pt x="835" y="1544"/>
                    <a:pt x="846" y="1555"/>
                  </a:cubicBezTo>
                  <a:lnTo>
                    <a:pt x="946" y="1689"/>
                  </a:lnTo>
                  <a:cubicBezTo>
                    <a:pt x="1047" y="1544"/>
                    <a:pt x="1180" y="1399"/>
                    <a:pt x="1314" y="1266"/>
                  </a:cubicBezTo>
                  <a:cubicBezTo>
                    <a:pt x="1458" y="1121"/>
                    <a:pt x="1603" y="998"/>
                    <a:pt x="1748" y="887"/>
                  </a:cubicBezTo>
                  <a:cubicBezTo>
                    <a:pt x="1881" y="787"/>
                    <a:pt x="2015" y="698"/>
                    <a:pt x="2148" y="631"/>
                  </a:cubicBezTo>
                  <a:cubicBezTo>
                    <a:pt x="2215" y="598"/>
                    <a:pt x="2294" y="565"/>
                    <a:pt x="2360" y="531"/>
                  </a:cubicBezTo>
                  <a:cubicBezTo>
                    <a:pt x="2505" y="476"/>
                    <a:pt x="2638" y="442"/>
                    <a:pt x="2739" y="442"/>
                  </a:cubicBezTo>
                  <a:cubicBezTo>
                    <a:pt x="2828" y="442"/>
                    <a:pt x="2895" y="464"/>
                    <a:pt x="2928" y="509"/>
                  </a:cubicBezTo>
                  <a:cubicBezTo>
                    <a:pt x="3017" y="587"/>
                    <a:pt x="3006" y="810"/>
                    <a:pt x="2905" y="1077"/>
                  </a:cubicBezTo>
                  <a:cubicBezTo>
                    <a:pt x="2872" y="1144"/>
                    <a:pt x="2838" y="1221"/>
                    <a:pt x="2806" y="1288"/>
                  </a:cubicBezTo>
                  <a:cubicBezTo>
                    <a:pt x="2872" y="1377"/>
                    <a:pt x="2928" y="1455"/>
                    <a:pt x="2994" y="1544"/>
                  </a:cubicBezTo>
                  <a:cubicBezTo>
                    <a:pt x="3028" y="1589"/>
                    <a:pt x="3061" y="1644"/>
                    <a:pt x="3083" y="1689"/>
                  </a:cubicBezTo>
                  <a:cubicBezTo>
                    <a:pt x="3184" y="1533"/>
                    <a:pt x="3261" y="1388"/>
                    <a:pt x="3318" y="1233"/>
                  </a:cubicBezTo>
                  <a:cubicBezTo>
                    <a:pt x="3496" y="787"/>
                    <a:pt x="3473" y="409"/>
                    <a:pt x="3251" y="186"/>
                  </a:cubicBezTo>
                  <a:cubicBezTo>
                    <a:pt x="3127" y="63"/>
                    <a:pt x="2955" y="1"/>
                    <a:pt x="2751" y="1"/>
                  </a:cubicBezTo>
                  <a:close/>
                  <a:moveTo>
                    <a:pt x="401" y="1689"/>
                  </a:moveTo>
                  <a:cubicBezTo>
                    <a:pt x="312" y="1844"/>
                    <a:pt x="234" y="2000"/>
                    <a:pt x="179" y="2145"/>
                  </a:cubicBezTo>
                  <a:cubicBezTo>
                    <a:pt x="1" y="2601"/>
                    <a:pt x="23" y="2969"/>
                    <a:pt x="245" y="3192"/>
                  </a:cubicBezTo>
                  <a:cubicBezTo>
                    <a:pt x="367" y="3314"/>
                    <a:pt x="545" y="3380"/>
                    <a:pt x="746" y="3380"/>
                  </a:cubicBezTo>
                  <a:cubicBezTo>
                    <a:pt x="913" y="3380"/>
                    <a:pt x="1091" y="3336"/>
                    <a:pt x="1292" y="3258"/>
                  </a:cubicBezTo>
                  <a:cubicBezTo>
                    <a:pt x="1436" y="3202"/>
                    <a:pt x="1592" y="3125"/>
                    <a:pt x="1748" y="3036"/>
                  </a:cubicBezTo>
                  <a:cubicBezTo>
                    <a:pt x="1881" y="2947"/>
                    <a:pt x="2015" y="2858"/>
                    <a:pt x="2148" y="2746"/>
                  </a:cubicBezTo>
                  <a:cubicBezTo>
                    <a:pt x="2260" y="2657"/>
                    <a:pt x="2383" y="2546"/>
                    <a:pt x="2494" y="2435"/>
                  </a:cubicBezTo>
                  <a:cubicBezTo>
                    <a:pt x="2605" y="2323"/>
                    <a:pt x="2705" y="2212"/>
                    <a:pt x="2806" y="2089"/>
                  </a:cubicBezTo>
                  <a:cubicBezTo>
                    <a:pt x="2739" y="1956"/>
                    <a:pt x="2650" y="1822"/>
                    <a:pt x="2549" y="1689"/>
                  </a:cubicBezTo>
                  <a:cubicBezTo>
                    <a:pt x="2438" y="1834"/>
                    <a:pt x="2316" y="1978"/>
                    <a:pt x="2171" y="2123"/>
                  </a:cubicBezTo>
                  <a:cubicBezTo>
                    <a:pt x="2037" y="2257"/>
                    <a:pt x="1893" y="2390"/>
                    <a:pt x="1748" y="2490"/>
                  </a:cubicBezTo>
                  <a:cubicBezTo>
                    <a:pt x="1614" y="2591"/>
                    <a:pt x="1480" y="2680"/>
                    <a:pt x="1347" y="2746"/>
                  </a:cubicBezTo>
                  <a:cubicBezTo>
                    <a:pt x="1269" y="2791"/>
                    <a:pt x="1203" y="2824"/>
                    <a:pt x="1136" y="2846"/>
                  </a:cubicBezTo>
                  <a:cubicBezTo>
                    <a:pt x="987" y="2908"/>
                    <a:pt x="852" y="2939"/>
                    <a:pt x="747" y="2939"/>
                  </a:cubicBezTo>
                  <a:cubicBezTo>
                    <a:pt x="662" y="2939"/>
                    <a:pt x="597" y="2919"/>
                    <a:pt x="557" y="2880"/>
                  </a:cubicBezTo>
                  <a:cubicBezTo>
                    <a:pt x="468" y="2791"/>
                    <a:pt x="479" y="2568"/>
                    <a:pt x="590" y="2301"/>
                  </a:cubicBezTo>
                  <a:cubicBezTo>
                    <a:pt x="612" y="2234"/>
                    <a:pt x="646" y="2168"/>
                    <a:pt x="691" y="2089"/>
                  </a:cubicBezTo>
                  <a:cubicBezTo>
                    <a:pt x="679" y="2079"/>
                    <a:pt x="668" y="2067"/>
                    <a:pt x="657" y="2045"/>
                  </a:cubicBezTo>
                  <a:cubicBezTo>
                    <a:pt x="635" y="2034"/>
                    <a:pt x="624" y="2012"/>
                    <a:pt x="612" y="1989"/>
                  </a:cubicBezTo>
                  <a:cubicBezTo>
                    <a:pt x="602" y="1978"/>
                    <a:pt x="590" y="1956"/>
                    <a:pt x="579" y="1945"/>
                  </a:cubicBezTo>
                  <a:cubicBezTo>
                    <a:pt x="513" y="1856"/>
                    <a:pt x="456" y="1778"/>
                    <a:pt x="401" y="16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276395" y="4360738"/>
              <a:ext cx="47025" cy="59858"/>
            </a:xfrm>
            <a:custGeom>
              <a:avLst/>
              <a:gdLst/>
              <a:ahLst/>
              <a:cxnLst/>
              <a:rect l="l" t="t" r="r" b="b"/>
              <a:pathLst>
                <a:path w="1059" h="1348" extrusionOk="0">
                  <a:moveTo>
                    <a:pt x="802" y="1"/>
                  </a:moveTo>
                  <a:cubicBezTo>
                    <a:pt x="691" y="146"/>
                    <a:pt x="569" y="290"/>
                    <a:pt x="424" y="435"/>
                  </a:cubicBezTo>
                  <a:cubicBezTo>
                    <a:pt x="290" y="569"/>
                    <a:pt x="146" y="702"/>
                    <a:pt x="1" y="802"/>
                  </a:cubicBezTo>
                  <a:lnTo>
                    <a:pt x="1" y="1348"/>
                  </a:lnTo>
                  <a:cubicBezTo>
                    <a:pt x="134" y="1259"/>
                    <a:pt x="268" y="1170"/>
                    <a:pt x="401" y="1058"/>
                  </a:cubicBezTo>
                  <a:cubicBezTo>
                    <a:pt x="513" y="969"/>
                    <a:pt x="636" y="858"/>
                    <a:pt x="747" y="747"/>
                  </a:cubicBezTo>
                  <a:cubicBezTo>
                    <a:pt x="858" y="635"/>
                    <a:pt x="958" y="524"/>
                    <a:pt x="1059" y="401"/>
                  </a:cubicBezTo>
                  <a:cubicBezTo>
                    <a:pt x="992" y="268"/>
                    <a:pt x="903" y="134"/>
                    <a:pt x="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276395" y="4285782"/>
              <a:ext cx="77664" cy="75000"/>
            </a:xfrm>
            <a:custGeom>
              <a:avLst/>
              <a:gdLst/>
              <a:ahLst/>
              <a:cxnLst/>
              <a:rect l="l" t="t" r="r" b="b"/>
              <a:pathLst>
                <a:path w="1749" h="1689" extrusionOk="0">
                  <a:moveTo>
                    <a:pt x="1004" y="1"/>
                  </a:moveTo>
                  <a:cubicBezTo>
                    <a:pt x="840" y="1"/>
                    <a:pt x="655" y="40"/>
                    <a:pt x="457" y="119"/>
                  </a:cubicBezTo>
                  <a:cubicBezTo>
                    <a:pt x="302" y="175"/>
                    <a:pt x="156" y="253"/>
                    <a:pt x="1" y="353"/>
                  </a:cubicBezTo>
                  <a:lnTo>
                    <a:pt x="1" y="887"/>
                  </a:lnTo>
                  <a:cubicBezTo>
                    <a:pt x="134" y="787"/>
                    <a:pt x="268" y="698"/>
                    <a:pt x="401" y="631"/>
                  </a:cubicBezTo>
                  <a:cubicBezTo>
                    <a:pt x="468" y="598"/>
                    <a:pt x="547" y="565"/>
                    <a:pt x="613" y="531"/>
                  </a:cubicBezTo>
                  <a:cubicBezTo>
                    <a:pt x="758" y="476"/>
                    <a:pt x="891" y="442"/>
                    <a:pt x="992" y="442"/>
                  </a:cubicBezTo>
                  <a:cubicBezTo>
                    <a:pt x="1081" y="442"/>
                    <a:pt x="1148" y="464"/>
                    <a:pt x="1181" y="509"/>
                  </a:cubicBezTo>
                  <a:cubicBezTo>
                    <a:pt x="1270" y="587"/>
                    <a:pt x="1259" y="810"/>
                    <a:pt x="1158" y="1077"/>
                  </a:cubicBezTo>
                  <a:cubicBezTo>
                    <a:pt x="1125" y="1144"/>
                    <a:pt x="1091" y="1221"/>
                    <a:pt x="1059" y="1288"/>
                  </a:cubicBezTo>
                  <a:cubicBezTo>
                    <a:pt x="1125" y="1377"/>
                    <a:pt x="1181" y="1455"/>
                    <a:pt x="1247" y="1544"/>
                  </a:cubicBezTo>
                  <a:cubicBezTo>
                    <a:pt x="1281" y="1589"/>
                    <a:pt x="1314" y="1644"/>
                    <a:pt x="1336" y="1689"/>
                  </a:cubicBezTo>
                  <a:cubicBezTo>
                    <a:pt x="1437" y="1533"/>
                    <a:pt x="1514" y="1388"/>
                    <a:pt x="1571" y="1233"/>
                  </a:cubicBezTo>
                  <a:cubicBezTo>
                    <a:pt x="1749" y="787"/>
                    <a:pt x="1726" y="409"/>
                    <a:pt x="1504" y="186"/>
                  </a:cubicBezTo>
                  <a:cubicBezTo>
                    <a:pt x="1380" y="63"/>
                    <a:pt x="1208" y="1"/>
                    <a:pt x="1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35"/>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3</a:t>
            </a:r>
            <a:endParaRPr/>
          </a:p>
        </p:txBody>
      </p:sp>
      <p:sp>
        <p:nvSpPr>
          <p:cNvPr id="1003" name="Google Shape;1003;p35"/>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Literature and Poetry</a:t>
            </a:r>
            <a:endParaRPr/>
          </a:p>
        </p:txBody>
      </p:sp>
      <p:sp>
        <p:nvSpPr>
          <p:cNvPr id="1004" name="Google Shape;1004;p35"/>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4</a:t>
            </a:r>
            <a:endParaRPr/>
          </a:p>
        </p:txBody>
      </p:sp>
      <p:sp>
        <p:nvSpPr>
          <p:cNvPr id="1005" name="Google Shape;1005;p35"/>
          <p:cNvSpPr txBox="1">
            <a:spLocks noGrp="1"/>
          </p:cNvSpPr>
          <p:nvPr>
            <p:ph type="subTitle" idx="8"/>
          </p:nvPr>
        </p:nvSpPr>
        <p:spPr>
          <a:xfrm>
            <a:off x="4179775" y="3303956"/>
            <a:ext cx="38040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Political, Social, Cultural Movements</a:t>
            </a:r>
            <a:endParaRPr/>
          </a:p>
        </p:txBody>
      </p:sp>
      <p:sp>
        <p:nvSpPr>
          <p:cNvPr id="1006" name="Google Shape;1006;p35"/>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5</a:t>
            </a:r>
            <a:endParaRPr/>
          </a:p>
        </p:txBody>
      </p:sp>
      <p:sp>
        <p:nvSpPr>
          <p:cNvPr id="1007" name="Google Shape;1007;p35"/>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Rare Books</a:t>
            </a:r>
            <a:endParaRPr/>
          </a:p>
        </p:txBody>
      </p:sp>
      <p:cxnSp>
        <p:nvCxnSpPr>
          <p:cNvPr id="1008" name="Google Shape;1008;p35"/>
          <p:cNvCxnSpPr/>
          <p:nvPr/>
        </p:nvCxnSpPr>
        <p:spPr>
          <a:xfrm>
            <a:off x="1160225" y="2454450"/>
            <a:ext cx="17412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36"/>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Why use archives in your class?</a:t>
            </a:r>
            <a:endParaRPr/>
          </a:p>
        </p:txBody>
      </p:sp>
      <p:sp>
        <p:nvSpPr>
          <p:cNvPr id="1014" name="Google Shape;1014;p36"/>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Rationale</a:t>
            </a:r>
            <a:endParaRPr>
              <a:solidFill>
                <a:schemeClr val="accent1"/>
              </a:solidFill>
            </a:endParaRPr>
          </a:p>
        </p:txBody>
      </p:sp>
      <p:sp>
        <p:nvSpPr>
          <p:cNvPr id="1015" name="Google Shape;1015;p36"/>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1</a:t>
            </a:r>
            <a:endParaRPr/>
          </a:p>
        </p:txBody>
      </p:sp>
      <p:cxnSp>
        <p:nvCxnSpPr>
          <p:cNvPr id="1016" name="Google Shape;1016;p36"/>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1017" name="Google Shape;1017;p36"/>
          <p:cNvGrpSpPr/>
          <p:nvPr/>
        </p:nvGrpSpPr>
        <p:grpSpPr>
          <a:xfrm rot="10800000">
            <a:off x="5916723" y="83986"/>
            <a:ext cx="3444129" cy="2457277"/>
            <a:chOff x="4072975" y="3157925"/>
            <a:chExt cx="466425" cy="332775"/>
          </a:xfrm>
        </p:grpSpPr>
        <p:sp>
          <p:nvSpPr>
            <p:cNvPr id="1018" name="Google Shape;1018;p36"/>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36"/>
          <p:cNvGrpSpPr/>
          <p:nvPr/>
        </p:nvGrpSpPr>
        <p:grpSpPr>
          <a:xfrm>
            <a:off x="-216852" y="2614411"/>
            <a:ext cx="3444129" cy="2457277"/>
            <a:chOff x="4072975" y="3157925"/>
            <a:chExt cx="466425" cy="332775"/>
          </a:xfrm>
        </p:grpSpPr>
        <p:sp>
          <p:nvSpPr>
            <p:cNvPr id="1025" name="Google Shape;1025;p36"/>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37"/>
          <p:cNvSpPr txBox="1">
            <a:spLocks noGrp="1"/>
          </p:cNvSpPr>
          <p:nvPr>
            <p:ph type="title"/>
          </p:nvPr>
        </p:nvSpPr>
        <p:spPr>
          <a:xfrm>
            <a:off x="2182925" y="784025"/>
            <a:ext cx="4748700" cy="964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Why use the archives in your class?</a:t>
            </a:r>
            <a:endParaRPr>
              <a:solidFill>
                <a:schemeClr val="accent1"/>
              </a:solidFill>
            </a:endParaRPr>
          </a:p>
        </p:txBody>
      </p:sp>
      <p:sp>
        <p:nvSpPr>
          <p:cNvPr id="1036" name="Google Shape;1036;p37"/>
          <p:cNvSpPr txBox="1">
            <a:spLocks noGrp="1"/>
          </p:cNvSpPr>
          <p:nvPr>
            <p:ph type="body" idx="1"/>
          </p:nvPr>
        </p:nvSpPr>
        <p:spPr>
          <a:xfrm>
            <a:off x="2192124" y="1895175"/>
            <a:ext cx="6081900" cy="224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457200" lvl="0" indent="-330200" algn="l" rtl="0">
              <a:spcBef>
                <a:spcPts val="1200"/>
              </a:spcBef>
              <a:spcAft>
                <a:spcPts val="0"/>
              </a:spcAft>
              <a:buSzPts val="1600"/>
              <a:buChar char="●"/>
            </a:pPr>
            <a:r>
              <a:rPr lang="en"/>
              <a:t>Hands-on, experiential learning</a:t>
            </a:r>
            <a:endParaRPr/>
          </a:p>
          <a:p>
            <a:pPr marL="457200" lvl="0" indent="-330200" algn="l" rtl="0">
              <a:spcBef>
                <a:spcPts val="0"/>
              </a:spcBef>
              <a:spcAft>
                <a:spcPts val="0"/>
              </a:spcAft>
              <a:buSzPts val="1600"/>
              <a:buChar char="●"/>
            </a:pPr>
            <a:r>
              <a:rPr lang="en"/>
              <a:t>Illustrates writing process</a:t>
            </a:r>
            <a:endParaRPr/>
          </a:p>
          <a:p>
            <a:pPr marL="457200" lvl="0" indent="-330200" algn="l" rtl="0">
              <a:spcBef>
                <a:spcPts val="0"/>
              </a:spcBef>
              <a:spcAft>
                <a:spcPts val="0"/>
              </a:spcAft>
              <a:buSzPts val="1600"/>
              <a:buChar char="●"/>
            </a:pPr>
            <a:r>
              <a:rPr lang="en"/>
              <a:t>Primary source research</a:t>
            </a:r>
            <a:endParaRPr/>
          </a:p>
          <a:p>
            <a:pPr marL="457200" lvl="0" indent="-330200" algn="l" rtl="0">
              <a:spcBef>
                <a:spcPts val="0"/>
              </a:spcBef>
              <a:spcAft>
                <a:spcPts val="0"/>
              </a:spcAft>
              <a:buSzPts val="1600"/>
              <a:buChar char="●"/>
            </a:pPr>
            <a:r>
              <a:rPr lang="en"/>
              <a:t>Visual analysis </a:t>
            </a:r>
            <a:endParaRPr/>
          </a:p>
          <a:p>
            <a:pPr marL="457200" lvl="0" indent="-330200" algn="l" rtl="0">
              <a:spcBef>
                <a:spcPts val="0"/>
              </a:spcBef>
              <a:spcAft>
                <a:spcPts val="0"/>
              </a:spcAft>
              <a:buSzPts val="1600"/>
              <a:buChar char="●"/>
            </a:pPr>
            <a:r>
              <a:rPr lang="en"/>
              <a:t>Material culture</a:t>
            </a:r>
            <a:endParaRPr/>
          </a:p>
          <a:p>
            <a:pPr marL="457200" lvl="0" indent="-330200" algn="l" rtl="0">
              <a:spcBef>
                <a:spcPts val="0"/>
              </a:spcBef>
              <a:spcAft>
                <a:spcPts val="0"/>
              </a:spcAft>
              <a:buSzPts val="1600"/>
              <a:buChar char="●"/>
            </a:pPr>
            <a:r>
              <a:rPr lang="en"/>
              <a:t>Alternative classroom experience</a:t>
            </a:r>
            <a:endParaRPr/>
          </a:p>
          <a:p>
            <a:pPr marL="457200" lvl="0" indent="-330200" algn="l" rtl="0">
              <a:spcBef>
                <a:spcPts val="0"/>
              </a:spcBef>
              <a:spcAft>
                <a:spcPts val="0"/>
              </a:spcAft>
              <a:buSzPts val="1600"/>
              <a:buChar char="●"/>
            </a:pPr>
            <a:r>
              <a:rPr lang="en"/>
              <a:t>Research-based writing: BEAM </a:t>
            </a:r>
            <a:endParaRPr/>
          </a:p>
        </p:txBody>
      </p:sp>
      <p:cxnSp>
        <p:nvCxnSpPr>
          <p:cNvPr id="1037" name="Google Shape;1037;p37"/>
          <p:cNvCxnSpPr/>
          <p:nvPr/>
        </p:nvCxnSpPr>
        <p:spPr>
          <a:xfrm>
            <a:off x="2192124" y="1895175"/>
            <a:ext cx="5999700" cy="0"/>
          </a:xfrm>
          <a:prstGeom prst="straightConnector1">
            <a:avLst/>
          </a:prstGeom>
          <a:noFill/>
          <a:ln w="19050" cap="flat" cmpd="sng">
            <a:solidFill>
              <a:schemeClr val="dk2"/>
            </a:solidFill>
            <a:prstDash val="solid"/>
            <a:round/>
            <a:headEnd type="oval" w="med" len="med"/>
            <a:tailEnd type="oval" w="med" len="med"/>
          </a:ln>
        </p:spPr>
      </p:cxnSp>
      <p:grpSp>
        <p:nvGrpSpPr>
          <p:cNvPr id="1038" name="Google Shape;1038;p37"/>
          <p:cNvGrpSpPr/>
          <p:nvPr/>
        </p:nvGrpSpPr>
        <p:grpSpPr>
          <a:xfrm>
            <a:off x="892128" y="912799"/>
            <a:ext cx="869016" cy="707212"/>
            <a:chOff x="5882795" y="2890751"/>
            <a:chExt cx="337168" cy="274379"/>
          </a:xfrm>
        </p:grpSpPr>
        <p:sp>
          <p:nvSpPr>
            <p:cNvPr id="1039" name="Google Shape;1039;p37"/>
            <p:cNvSpPr/>
            <p:nvPr/>
          </p:nvSpPr>
          <p:spPr>
            <a:xfrm>
              <a:off x="5914456" y="3038575"/>
              <a:ext cx="284725" cy="63277"/>
            </a:xfrm>
            <a:custGeom>
              <a:avLst/>
              <a:gdLst/>
              <a:ahLst/>
              <a:cxnLst/>
              <a:rect l="l" t="t" r="r" b="b"/>
              <a:pathLst>
                <a:path w="6412" h="1425" extrusionOk="0">
                  <a:moveTo>
                    <a:pt x="712" y="0"/>
                  </a:moveTo>
                  <a:cubicBezTo>
                    <a:pt x="312" y="0"/>
                    <a:pt x="0" y="312"/>
                    <a:pt x="0" y="713"/>
                  </a:cubicBezTo>
                  <a:cubicBezTo>
                    <a:pt x="0" y="901"/>
                    <a:pt x="78" y="1079"/>
                    <a:pt x="200" y="1213"/>
                  </a:cubicBezTo>
                  <a:cubicBezTo>
                    <a:pt x="334" y="1347"/>
                    <a:pt x="512" y="1425"/>
                    <a:pt x="712" y="1425"/>
                  </a:cubicBezTo>
                  <a:lnTo>
                    <a:pt x="6412" y="1425"/>
                  </a:lnTo>
                  <a:lnTo>
                    <a:pt x="64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6051357" y="3038575"/>
              <a:ext cx="147824" cy="63277"/>
            </a:xfrm>
            <a:custGeom>
              <a:avLst/>
              <a:gdLst/>
              <a:ahLst/>
              <a:cxnLst/>
              <a:rect l="l" t="t" r="r" b="b"/>
              <a:pathLst>
                <a:path w="3329" h="1425" extrusionOk="0">
                  <a:moveTo>
                    <a:pt x="1" y="0"/>
                  </a:moveTo>
                  <a:lnTo>
                    <a:pt x="1" y="1425"/>
                  </a:lnTo>
                  <a:lnTo>
                    <a:pt x="3329" y="1425"/>
                  </a:lnTo>
                  <a:lnTo>
                    <a:pt x="3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5882795" y="3006915"/>
              <a:ext cx="337167" cy="126599"/>
            </a:xfrm>
            <a:custGeom>
              <a:avLst/>
              <a:gdLst/>
              <a:ahLst/>
              <a:cxnLst/>
              <a:rect l="l" t="t" r="r" b="b"/>
              <a:pathLst>
                <a:path w="7593" h="2851" extrusionOk="0">
                  <a:moveTo>
                    <a:pt x="1425" y="1"/>
                  </a:moveTo>
                  <a:cubicBezTo>
                    <a:pt x="1025" y="1"/>
                    <a:pt x="669" y="157"/>
                    <a:pt x="413" y="412"/>
                  </a:cubicBezTo>
                  <a:cubicBezTo>
                    <a:pt x="156" y="669"/>
                    <a:pt x="1" y="1025"/>
                    <a:pt x="1" y="1426"/>
                  </a:cubicBezTo>
                  <a:cubicBezTo>
                    <a:pt x="1" y="2205"/>
                    <a:pt x="636" y="2850"/>
                    <a:pt x="1425" y="2850"/>
                  </a:cubicBezTo>
                  <a:lnTo>
                    <a:pt x="7236" y="2850"/>
                  </a:lnTo>
                  <a:cubicBezTo>
                    <a:pt x="7336" y="2850"/>
                    <a:pt x="7426" y="2806"/>
                    <a:pt x="7492" y="2739"/>
                  </a:cubicBezTo>
                  <a:cubicBezTo>
                    <a:pt x="7559" y="2672"/>
                    <a:pt x="7592" y="2583"/>
                    <a:pt x="7592" y="2494"/>
                  </a:cubicBezTo>
                  <a:cubicBezTo>
                    <a:pt x="7592" y="2294"/>
                    <a:pt x="7436" y="2138"/>
                    <a:pt x="7236" y="2138"/>
                  </a:cubicBezTo>
                  <a:lnTo>
                    <a:pt x="1425" y="2138"/>
                  </a:lnTo>
                  <a:cubicBezTo>
                    <a:pt x="1025" y="2138"/>
                    <a:pt x="713" y="1815"/>
                    <a:pt x="713" y="1426"/>
                  </a:cubicBezTo>
                  <a:cubicBezTo>
                    <a:pt x="713" y="1025"/>
                    <a:pt x="1025" y="713"/>
                    <a:pt x="1425" y="713"/>
                  </a:cubicBezTo>
                  <a:lnTo>
                    <a:pt x="7236" y="713"/>
                  </a:lnTo>
                  <a:cubicBezTo>
                    <a:pt x="7336" y="713"/>
                    <a:pt x="7426" y="669"/>
                    <a:pt x="7492" y="602"/>
                  </a:cubicBezTo>
                  <a:cubicBezTo>
                    <a:pt x="7559" y="535"/>
                    <a:pt x="7592" y="446"/>
                    <a:pt x="7592" y="357"/>
                  </a:cubicBezTo>
                  <a:cubicBezTo>
                    <a:pt x="7592" y="157"/>
                    <a:pt x="7436" y="1"/>
                    <a:pt x="7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6051357" y="3101808"/>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6051357" y="3006915"/>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5940655" y="2922367"/>
              <a:ext cx="216030" cy="52975"/>
            </a:xfrm>
            <a:custGeom>
              <a:avLst/>
              <a:gdLst/>
              <a:ahLst/>
              <a:cxnLst/>
              <a:rect l="l" t="t" r="r" b="b"/>
              <a:pathLst>
                <a:path w="4865" h="1193" extrusionOk="0">
                  <a:moveTo>
                    <a:pt x="0" y="1"/>
                  </a:moveTo>
                  <a:lnTo>
                    <a:pt x="0" y="1192"/>
                  </a:lnTo>
                  <a:lnTo>
                    <a:pt x="4275" y="1192"/>
                  </a:lnTo>
                  <a:cubicBezTo>
                    <a:pt x="4597" y="1192"/>
                    <a:pt x="4864" y="925"/>
                    <a:pt x="4864" y="591"/>
                  </a:cubicBezTo>
                  <a:cubicBezTo>
                    <a:pt x="4864" y="436"/>
                    <a:pt x="4797" y="280"/>
                    <a:pt x="4698" y="179"/>
                  </a:cubicBezTo>
                  <a:cubicBezTo>
                    <a:pt x="4586" y="68"/>
                    <a:pt x="4441" y="1"/>
                    <a:pt x="4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6051357" y="2922367"/>
              <a:ext cx="105329" cy="52975"/>
            </a:xfrm>
            <a:custGeom>
              <a:avLst/>
              <a:gdLst/>
              <a:ahLst/>
              <a:cxnLst/>
              <a:rect l="l" t="t" r="r" b="b"/>
              <a:pathLst>
                <a:path w="2372" h="1193" extrusionOk="0">
                  <a:moveTo>
                    <a:pt x="1" y="1"/>
                  </a:moveTo>
                  <a:lnTo>
                    <a:pt x="1" y="1192"/>
                  </a:lnTo>
                  <a:lnTo>
                    <a:pt x="1782" y="1192"/>
                  </a:lnTo>
                  <a:cubicBezTo>
                    <a:pt x="2104" y="1192"/>
                    <a:pt x="2371" y="925"/>
                    <a:pt x="2371" y="591"/>
                  </a:cubicBezTo>
                  <a:cubicBezTo>
                    <a:pt x="2371" y="436"/>
                    <a:pt x="2304" y="280"/>
                    <a:pt x="2205" y="179"/>
                  </a:cubicBezTo>
                  <a:cubicBezTo>
                    <a:pt x="2093" y="68"/>
                    <a:pt x="1948" y="1"/>
                    <a:pt x="17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5914456" y="2890751"/>
              <a:ext cx="273846" cy="116208"/>
            </a:xfrm>
            <a:custGeom>
              <a:avLst/>
              <a:gdLst/>
              <a:ahLst/>
              <a:cxnLst/>
              <a:rect l="l" t="t" r="r" b="b"/>
              <a:pathLst>
                <a:path w="6167" h="2617" extrusionOk="0">
                  <a:moveTo>
                    <a:pt x="356" y="1"/>
                  </a:moveTo>
                  <a:cubicBezTo>
                    <a:pt x="257" y="1"/>
                    <a:pt x="167" y="45"/>
                    <a:pt x="101" y="101"/>
                  </a:cubicBezTo>
                  <a:cubicBezTo>
                    <a:pt x="34" y="168"/>
                    <a:pt x="0" y="257"/>
                    <a:pt x="0" y="357"/>
                  </a:cubicBezTo>
                  <a:cubicBezTo>
                    <a:pt x="0" y="557"/>
                    <a:pt x="156" y="713"/>
                    <a:pt x="356" y="713"/>
                  </a:cubicBezTo>
                  <a:lnTo>
                    <a:pt x="4865" y="713"/>
                  </a:lnTo>
                  <a:cubicBezTo>
                    <a:pt x="5031" y="713"/>
                    <a:pt x="5176" y="780"/>
                    <a:pt x="5288" y="891"/>
                  </a:cubicBezTo>
                  <a:cubicBezTo>
                    <a:pt x="5387" y="992"/>
                    <a:pt x="5454" y="1148"/>
                    <a:pt x="5454" y="1303"/>
                  </a:cubicBezTo>
                  <a:cubicBezTo>
                    <a:pt x="5454" y="1637"/>
                    <a:pt x="5187" y="1904"/>
                    <a:pt x="4865" y="1904"/>
                  </a:cubicBezTo>
                  <a:lnTo>
                    <a:pt x="356" y="1904"/>
                  </a:lnTo>
                  <a:cubicBezTo>
                    <a:pt x="257" y="1904"/>
                    <a:pt x="167" y="1937"/>
                    <a:pt x="101" y="2004"/>
                  </a:cubicBezTo>
                  <a:cubicBezTo>
                    <a:pt x="34" y="2071"/>
                    <a:pt x="0" y="2160"/>
                    <a:pt x="0" y="2261"/>
                  </a:cubicBezTo>
                  <a:cubicBezTo>
                    <a:pt x="0" y="2449"/>
                    <a:pt x="156" y="2617"/>
                    <a:pt x="356" y="2617"/>
                  </a:cubicBezTo>
                  <a:lnTo>
                    <a:pt x="4865" y="2617"/>
                  </a:lnTo>
                  <a:cubicBezTo>
                    <a:pt x="5588" y="2617"/>
                    <a:pt x="6167" y="2026"/>
                    <a:pt x="6167" y="1303"/>
                  </a:cubicBezTo>
                  <a:cubicBezTo>
                    <a:pt x="6167" y="591"/>
                    <a:pt x="5588" y="1"/>
                    <a:pt x="4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6051357" y="2890751"/>
              <a:ext cx="136945" cy="116208"/>
            </a:xfrm>
            <a:custGeom>
              <a:avLst/>
              <a:gdLst/>
              <a:ahLst/>
              <a:cxnLst/>
              <a:rect l="l" t="t" r="r" b="b"/>
              <a:pathLst>
                <a:path w="3084" h="2617" extrusionOk="0">
                  <a:moveTo>
                    <a:pt x="1" y="1"/>
                  </a:moveTo>
                  <a:lnTo>
                    <a:pt x="1" y="713"/>
                  </a:lnTo>
                  <a:lnTo>
                    <a:pt x="1782" y="713"/>
                  </a:lnTo>
                  <a:cubicBezTo>
                    <a:pt x="1948" y="713"/>
                    <a:pt x="2093" y="780"/>
                    <a:pt x="2205" y="891"/>
                  </a:cubicBezTo>
                  <a:cubicBezTo>
                    <a:pt x="2304" y="992"/>
                    <a:pt x="2371" y="1148"/>
                    <a:pt x="2371" y="1303"/>
                  </a:cubicBezTo>
                  <a:cubicBezTo>
                    <a:pt x="2371" y="1637"/>
                    <a:pt x="2104" y="1904"/>
                    <a:pt x="1782" y="1904"/>
                  </a:cubicBezTo>
                  <a:lnTo>
                    <a:pt x="1" y="1904"/>
                  </a:lnTo>
                  <a:lnTo>
                    <a:pt x="1" y="2617"/>
                  </a:lnTo>
                  <a:lnTo>
                    <a:pt x="1782" y="2617"/>
                  </a:lnTo>
                  <a:cubicBezTo>
                    <a:pt x="2505" y="2617"/>
                    <a:pt x="3084" y="2026"/>
                    <a:pt x="3084" y="1303"/>
                  </a:cubicBezTo>
                  <a:cubicBezTo>
                    <a:pt x="3084" y="591"/>
                    <a:pt x="2505" y="1"/>
                    <a:pt x="1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5967831" y="3070680"/>
              <a:ext cx="61856" cy="94449"/>
            </a:xfrm>
            <a:custGeom>
              <a:avLst/>
              <a:gdLst/>
              <a:ahLst/>
              <a:cxnLst/>
              <a:rect l="l" t="t" r="r" b="b"/>
              <a:pathLst>
                <a:path w="1393" h="2127" extrusionOk="0">
                  <a:moveTo>
                    <a:pt x="223" y="0"/>
                  </a:moveTo>
                  <a:cubicBezTo>
                    <a:pt x="101" y="0"/>
                    <a:pt x="0" y="101"/>
                    <a:pt x="0" y="223"/>
                  </a:cubicBezTo>
                  <a:lnTo>
                    <a:pt x="0" y="1904"/>
                  </a:lnTo>
                  <a:cubicBezTo>
                    <a:pt x="0" y="1982"/>
                    <a:pt x="45" y="2060"/>
                    <a:pt x="123" y="2105"/>
                  </a:cubicBezTo>
                  <a:cubicBezTo>
                    <a:pt x="149" y="2118"/>
                    <a:pt x="181" y="2124"/>
                    <a:pt x="214" y="2124"/>
                  </a:cubicBezTo>
                  <a:cubicBezTo>
                    <a:pt x="264" y="2124"/>
                    <a:pt x="316" y="2109"/>
                    <a:pt x="356" y="2082"/>
                  </a:cubicBezTo>
                  <a:lnTo>
                    <a:pt x="690" y="1826"/>
                  </a:lnTo>
                  <a:lnTo>
                    <a:pt x="1036" y="2082"/>
                  </a:lnTo>
                  <a:cubicBezTo>
                    <a:pt x="1069" y="2105"/>
                    <a:pt x="1125" y="2127"/>
                    <a:pt x="1169" y="2127"/>
                  </a:cubicBezTo>
                  <a:cubicBezTo>
                    <a:pt x="1202" y="2127"/>
                    <a:pt x="1236" y="2115"/>
                    <a:pt x="1269" y="2105"/>
                  </a:cubicBezTo>
                  <a:cubicBezTo>
                    <a:pt x="1348" y="2060"/>
                    <a:pt x="1392" y="1982"/>
                    <a:pt x="1392" y="1904"/>
                  </a:cubicBezTo>
                  <a:lnTo>
                    <a:pt x="1392" y="223"/>
                  </a:lnTo>
                  <a:cubicBezTo>
                    <a:pt x="1392" y="101"/>
                    <a:pt x="1291" y="0"/>
                    <a:pt x="1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cxnSp>
        <p:nvCxnSpPr>
          <p:cNvPr id="1053" name="Google Shape;1053;p38"/>
          <p:cNvCxnSpPr/>
          <p:nvPr/>
        </p:nvCxnSpPr>
        <p:spPr>
          <a:xfrm>
            <a:off x="765600" y="2697013"/>
            <a:ext cx="7616700" cy="0"/>
          </a:xfrm>
          <a:prstGeom prst="straightConnector1">
            <a:avLst/>
          </a:prstGeom>
          <a:noFill/>
          <a:ln w="19050" cap="flat" cmpd="sng">
            <a:solidFill>
              <a:schemeClr val="accent2"/>
            </a:solidFill>
            <a:prstDash val="dot"/>
            <a:round/>
            <a:headEnd type="oval" w="med" len="med"/>
            <a:tailEnd type="oval" w="med" len="med"/>
          </a:ln>
        </p:spPr>
      </p:cxnSp>
      <p:sp>
        <p:nvSpPr>
          <p:cNvPr id="1054" name="Google Shape;1054;p3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Joseph Bizup: BEAM Framework</a:t>
            </a:r>
            <a:endParaRPr>
              <a:solidFill>
                <a:schemeClr val="accent1"/>
              </a:solidFill>
            </a:endParaRPr>
          </a:p>
        </p:txBody>
      </p:sp>
      <p:cxnSp>
        <p:nvCxnSpPr>
          <p:cNvPr id="1055" name="Google Shape;1055;p38"/>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1056" name="Google Shape;1056;p38"/>
          <p:cNvGrpSpPr/>
          <p:nvPr/>
        </p:nvGrpSpPr>
        <p:grpSpPr>
          <a:xfrm>
            <a:off x="5265500" y="2340222"/>
            <a:ext cx="554894" cy="713610"/>
            <a:chOff x="5328220" y="2155802"/>
            <a:chExt cx="262523" cy="337612"/>
          </a:xfrm>
        </p:grpSpPr>
        <p:sp>
          <p:nvSpPr>
            <p:cNvPr id="1057" name="Google Shape;1057;p38"/>
            <p:cNvSpPr/>
            <p:nvPr/>
          </p:nvSpPr>
          <p:spPr>
            <a:xfrm>
              <a:off x="5328752" y="2155802"/>
              <a:ext cx="61812" cy="305950"/>
            </a:xfrm>
            <a:custGeom>
              <a:avLst/>
              <a:gdLst/>
              <a:ahLst/>
              <a:cxnLst/>
              <a:rect l="l" t="t" r="r" b="b"/>
              <a:pathLst>
                <a:path w="1392" h="6890" extrusionOk="0">
                  <a:moveTo>
                    <a:pt x="812" y="0"/>
                  </a:moveTo>
                  <a:cubicBezTo>
                    <a:pt x="356" y="0"/>
                    <a:pt x="0" y="367"/>
                    <a:pt x="0" y="812"/>
                  </a:cubicBezTo>
                  <a:lnTo>
                    <a:pt x="0" y="6667"/>
                  </a:lnTo>
                  <a:cubicBezTo>
                    <a:pt x="0" y="6790"/>
                    <a:pt x="100" y="6890"/>
                    <a:pt x="223" y="6890"/>
                  </a:cubicBezTo>
                  <a:lnTo>
                    <a:pt x="1168" y="6890"/>
                  </a:lnTo>
                  <a:cubicBezTo>
                    <a:pt x="1291" y="6890"/>
                    <a:pt x="1391" y="6790"/>
                    <a:pt x="1391" y="6667"/>
                  </a:cubicBezTo>
                  <a:lnTo>
                    <a:pt x="1391" y="223"/>
                  </a:lnTo>
                  <a:cubicBezTo>
                    <a:pt x="1391" y="100"/>
                    <a:pt x="1291" y="0"/>
                    <a:pt x="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5338610" y="2430092"/>
              <a:ext cx="252132" cy="53419"/>
            </a:xfrm>
            <a:custGeom>
              <a:avLst/>
              <a:gdLst/>
              <a:ahLst/>
              <a:cxnLst/>
              <a:rect l="l" t="t" r="r" b="b"/>
              <a:pathLst>
                <a:path w="5678" h="1203" extrusionOk="0">
                  <a:moveTo>
                    <a:pt x="602" y="0"/>
                  </a:moveTo>
                  <a:cubicBezTo>
                    <a:pt x="434" y="0"/>
                    <a:pt x="279" y="67"/>
                    <a:pt x="167" y="168"/>
                  </a:cubicBezTo>
                  <a:cubicBezTo>
                    <a:pt x="68" y="279"/>
                    <a:pt x="1" y="435"/>
                    <a:pt x="1" y="601"/>
                  </a:cubicBezTo>
                  <a:cubicBezTo>
                    <a:pt x="1" y="925"/>
                    <a:pt x="268" y="1203"/>
                    <a:pt x="602" y="1203"/>
                  </a:cubicBezTo>
                  <a:lnTo>
                    <a:pt x="5678" y="1203"/>
                  </a:lnTo>
                  <a:cubicBezTo>
                    <a:pt x="5589" y="1103"/>
                    <a:pt x="5678" y="980"/>
                    <a:pt x="5678" y="980"/>
                  </a:cubicBezTo>
                  <a:lnTo>
                    <a:pt x="5678" y="223"/>
                  </a:lnTo>
                  <a:cubicBezTo>
                    <a:pt x="5678" y="223"/>
                    <a:pt x="5544" y="67"/>
                    <a:pt x="5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5480973" y="2430092"/>
              <a:ext cx="109769" cy="53419"/>
            </a:xfrm>
            <a:custGeom>
              <a:avLst/>
              <a:gdLst/>
              <a:ahLst/>
              <a:cxnLst/>
              <a:rect l="l" t="t" r="r" b="b"/>
              <a:pathLst>
                <a:path w="2472" h="1203" extrusionOk="0">
                  <a:moveTo>
                    <a:pt x="1" y="0"/>
                  </a:moveTo>
                  <a:lnTo>
                    <a:pt x="1" y="1203"/>
                  </a:lnTo>
                  <a:lnTo>
                    <a:pt x="2472" y="1203"/>
                  </a:lnTo>
                  <a:cubicBezTo>
                    <a:pt x="2383" y="1103"/>
                    <a:pt x="2472" y="980"/>
                    <a:pt x="2472" y="980"/>
                  </a:cubicBezTo>
                  <a:lnTo>
                    <a:pt x="2472" y="223"/>
                  </a:lnTo>
                  <a:cubicBezTo>
                    <a:pt x="2472" y="223"/>
                    <a:pt x="2338" y="67"/>
                    <a:pt x="2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5370715" y="2155802"/>
              <a:ext cx="220027" cy="274334"/>
            </a:xfrm>
            <a:custGeom>
              <a:avLst/>
              <a:gdLst/>
              <a:ahLst/>
              <a:cxnLst/>
              <a:rect l="l" t="t" r="r" b="b"/>
              <a:pathLst>
                <a:path w="4955" h="6178" extrusionOk="0">
                  <a:moveTo>
                    <a:pt x="1" y="0"/>
                  </a:moveTo>
                  <a:lnTo>
                    <a:pt x="1" y="5955"/>
                  </a:lnTo>
                  <a:cubicBezTo>
                    <a:pt x="1" y="6078"/>
                    <a:pt x="101" y="6177"/>
                    <a:pt x="223" y="6177"/>
                  </a:cubicBezTo>
                  <a:lnTo>
                    <a:pt x="4732" y="6177"/>
                  </a:lnTo>
                  <a:cubicBezTo>
                    <a:pt x="4854" y="6177"/>
                    <a:pt x="4955" y="6078"/>
                    <a:pt x="4955" y="5955"/>
                  </a:cubicBezTo>
                  <a:lnTo>
                    <a:pt x="4955" y="223"/>
                  </a:lnTo>
                  <a:cubicBezTo>
                    <a:pt x="4955" y="100"/>
                    <a:pt x="4854" y="0"/>
                    <a:pt x="4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480973" y="2155802"/>
              <a:ext cx="109769" cy="274334"/>
            </a:xfrm>
            <a:custGeom>
              <a:avLst/>
              <a:gdLst/>
              <a:ahLst/>
              <a:cxnLst/>
              <a:rect l="l" t="t" r="r" b="b"/>
              <a:pathLst>
                <a:path w="2472" h="6178" extrusionOk="0">
                  <a:moveTo>
                    <a:pt x="1" y="0"/>
                  </a:moveTo>
                  <a:lnTo>
                    <a:pt x="1" y="6177"/>
                  </a:lnTo>
                  <a:lnTo>
                    <a:pt x="2249" y="6177"/>
                  </a:lnTo>
                  <a:cubicBezTo>
                    <a:pt x="2371" y="6177"/>
                    <a:pt x="2472" y="6078"/>
                    <a:pt x="2472" y="5955"/>
                  </a:cubicBezTo>
                  <a:lnTo>
                    <a:pt x="2472" y="223"/>
                  </a:lnTo>
                  <a:cubicBezTo>
                    <a:pt x="2472" y="100"/>
                    <a:pt x="2371" y="0"/>
                    <a:pt x="2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328220" y="2420190"/>
              <a:ext cx="262522" cy="73224"/>
            </a:xfrm>
            <a:custGeom>
              <a:avLst/>
              <a:gdLst/>
              <a:ahLst/>
              <a:cxnLst/>
              <a:rect l="l" t="t" r="r" b="b"/>
              <a:pathLst>
                <a:path w="5912" h="1649" extrusionOk="0">
                  <a:moveTo>
                    <a:pt x="847" y="1"/>
                  </a:moveTo>
                  <a:cubicBezTo>
                    <a:pt x="391" y="1"/>
                    <a:pt x="12" y="357"/>
                    <a:pt x="12" y="802"/>
                  </a:cubicBezTo>
                  <a:cubicBezTo>
                    <a:pt x="1" y="1270"/>
                    <a:pt x="368" y="1648"/>
                    <a:pt x="836" y="1648"/>
                  </a:cubicBezTo>
                  <a:lnTo>
                    <a:pt x="5689" y="1648"/>
                  </a:lnTo>
                  <a:cubicBezTo>
                    <a:pt x="5811" y="1648"/>
                    <a:pt x="5912" y="1548"/>
                    <a:pt x="5912" y="1426"/>
                  </a:cubicBezTo>
                  <a:lnTo>
                    <a:pt x="5912" y="1203"/>
                  </a:lnTo>
                  <a:lnTo>
                    <a:pt x="836" y="1203"/>
                  </a:lnTo>
                  <a:cubicBezTo>
                    <a:pt x="624" y="1203"/>
                    <a:pt x="457" y="1036"/>
                    <a:pt x="457" y="824"/>
                  </a:cubicBezTo>
                  <a:cubicBezTo>
                    <a:pt x="446" y="613"/>
                    <a:pt x="624" y="446"/>
                    <a:pt x="836" y="446"/>
                  </a:cubicBezTo>
                  <a:lnTo>
                    <a:pt x="5912" y="446"/>
                  </a:lnTo>
                  <a:lnTo>
                    <a:pt x="59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480973" y="2420190"/>
              <a:ext cx="109769" cy="19805"/>
            </a:xfrm>
            <a:custGeom>
              <a:avLst/>
              <a:gdLst/>
              <a:ahLst/>
              <a:cxnLst/>
              <a:rect l="l" t="t" r="r" b="b"/>
              <a:pathLst>
                <a:path w="2472" h="446" extrusionOk="0">
                  <a:moveTo>
                    <a:pt x="1" y="1"/>
                  </a:moveTo>
                  <a:lnTo>
                    <a:pt x="1" y="446"/>
                  </a:lnTo>
                  <a:lnTo>
                    <a:pt x="2472" y="446"/>
                  </a:lnTo>
                  <a:lnTo>
                    <a:pt x="2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480973" y="2473565"/>
              <a:ext cx="109769" cy="19849"/>
            </a:xfrm>
            <a:custGeom>
              <a:avLst/>
              <a:gdLst/>
              <a:ahLst/>
              <a:cxnLst/>
              <a:rect l="l" t="t" r="r" b="b"/>
              <a:pathLst>
                <a:path w="2472" h="447" extrusionOk="0">
                  <a:moveTo>
                    <a:pt x="1" y="1"/>
                  </a:moveTo>
                  <a:lnTo>
                    <a:pt x="1" y="446"/>
                  </a:lnTo>
                  <a:lnTo>
                    <a:pt x="2249" y="446"/>
                  </a:lnTo>
                  <a:cubicBezTo>
                    <a:pt x="2371" y="446"/>
                    <a:pt x="2472" y="346"/>
                    <a:pt x="2472" y="224"/>
                  </a:cubicBezTo>
                  <a:lnTo>
                    <a:pt x="2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428575" y="2372765"/>
              <a:ext cx="104307" cy="19805"/>
            </a:xfrm>
            <a:custGeom>
              <a:avLst/>
              <a:gdLst/>
              <a:ahLst/>
              <a:cxnLst/>
              <a:rect l="l" t="t" r="r" b="b"/>
              <a:pathLst>
                <a:path w="2349" h="446" extrusionOk="0">
                  <a:moveTo>
                    <a:pt x="223" y="0"/>
                  </a:moveTo>
                  <a:cubicBezTo>
                    <a:pt x="100" y="0"/>
                    <a:pt x="1" y="101"/>
                    <a:pt x="1" y="223"/>
                  </a:cubicBezTo>
                  <a:cubicBezTo>
                    <a:pt x="1" y="346"/>
                    <a:pt x="100" y="445"/>
                    <a:pt x="223" y="445"/>
                  </a:cubicBezTo>
                  <a:lnTo>
                    <a:pt x="2126" y="445"/>
                  </a:lnTo>
                  <a:cubicBezTo>
                    <a:pt x="2249" y="445"/>
                    <a:pt x="2349" y="346"/>
                    <a:pt x="2349" y="223"/>
                  </a:cubicBezTo>
                  <a:cubicBezTo>
                    <a:pt x="2349" y="101"/>
                    <a:pt x="2249"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480973" y="2372765"/>
              <a:ext cx="51909" cy="19805"/>
            </a:xfrm>
            <a:custGeom>
              <a:avLst/>
              <a:gdLst/>
              <a:ahLst/>
              <a:cxnLst/>
              <a:rect l="l" t="t" r="r" b="b"/>
              <a:pathLst>
                <a:path w="1169" h="446" extrusionOk="0">
                  <a:moveTo>
                    <a:pt x="1" y="0"/>
                  </a:moveTo>
                  <a:lnTo>
                    <a:pt x="1" y="445"/>
                  </a:lnTo>
                  <a:lnTo>
                    <a:pt x="946" y="445"/>
                  </a:lnTo>
                  <a:cubicBezTo>
                    <a:pt x="1069" y="445"/>
                    <a:pt x="1169" y="346"/>
                    <a:pt x="1169" y="223"/>
                  </a:cubicBezTo>
                  <a:cubicBezTo>
                    <a:pt x="1169" y="101"/>
                    <a:pt x="1069" y="0"/>
                    <a:pt x="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418184" y="2235331"/>
              <a:ext cx="125133" cy="114743"/>
            </a:xfrm>
            <a:custGeom>
              <a:avLst/>
              <a:gdLst/>
              <a:ahLst/>
              <a:cxnLst/>
              <a:rect l="l" t="t" r="r" b="b"/>
              <a:pathLst>
                <a:path w="2818" h="2584" extrusionOk="0">
                  <a:moveTo>
                    <a:pt x="813" y="1"/>
                  </a:moveTo>
                  <a:cubicBezTo>
                    <a:pt x="368" y="1"/>
                    <a:pt x="0" y="368"/>
                    <a:pt x="0" y="814"/>
                  </a:cubicBezTo>
                  <a:cubicBezTo>
                    <a:pt x="0" y="1025"/>
                    <a:pt x="79" y="1225"/>
                    <a:pt x="223" y="1393"/>
                  </a:cubicBezTo>
                  <a:lnTo>
                    <a:pt x="1247" y="2516"/>
                  </a:lnTo>
                  <a:cubicBezTo>
                    <a:pt x="1292" y="2561"/>
                    <a:pt x="1348" y="2583"/>
                    <a:pt x="1415" y="2583"/>
                  </a:cubicBezTo>
                  <a:cubicBezTo>
                    <a:pt x="1470" y="2583"/>
                    <a:pt x="1537" y="2561"/>
                    <a:pt x="1570" y="2516"/>
                  </a:cubicBezTo>
                  <a:lnTo>
                    <a:pt x="2594" y="1393"/>
                  </a:lnTo>
                  <a:cubicBezTo>
                    <a:pt x="2739" y="1225"/>
                    <a:pt x="2817" y="1025"/>
                    <a:pt x="2817" y="814"/>
                  </a:cubicBezTo>
                  <a:cubicBezTo>
                    <a:pt x="2817" y="368"/>
                    <a:pt x="2461" y="1"/>
                    <a:pt x="2004" y="1"/>
                  </a:cubicBezTo>
                  <a:cubicBezTo>
                    <a:pt x="1793" y="1"/>
                    <a:pt x="1593" y="90"/>
                    <a:pt x="1437" y="246"/>
                  </a:cubicBezTo>
                  <a:lnTo>
                    <a:pt x="1415" y="268"/>
                  </a:lnTo>
                  <a:lnTo>
                    <a:pt x="1381" y="246"/>
                  </a:lnTo>
                  <a:cubicBezTo>
                    <a:pt x="1225" y="90"/>
                    <a:pt x="1024"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480973" y="2235331"/>
              <a:ext cx="62345" cy="114743"/>
            </a:xfrm>
            <a:custGeom>
              <a:avLst/>
              <a:gdLst/>
              <a:ahLst/>
              <a:cxnLst/>
              <a:rect l="l" t="t" r="r" b="b"/>
              <a:pathLst>
                <a:path w="1404" h="2584" extrusionOk="0">
                  <a:moveTo>
                    <a:pt x="590" y="1"/>
                  </a:moveTo>
                  <a:cubicBezTo>
                    <a:pt x="379" y="1"/>
                    <a:pt x="179" y="90"/>
                    <a:pt x="23" y="246"/>
                  </a:cubicBezTo>
                  <a:lnTo>
                    <a:pt x="1" y="268"/>
                  </a:lnTo>
                  <a:lnTo>
                    <a:pt x="1" y="2583"/>
                  </a:lnTo>
                  <a:cubicBezTo>
                    <a:pt x="56" y="2583"/>
                    <a:pt x="123" y="2561"/>
                    <a:pt x="156" y="2516"/>
                  </a:cubicBezTo>
                  <a:lnTo>
                    <a:pt x="1180" y="1393"/>
                  </a:lnTo>
                  <a:cubicBezTo>
                    <a:pt x="1325" y="1225"/>
                    <a:pt x="1403" y="1025"/>
                    <a:pt x="1403" y="814"/>
                  </a:cubicBezTo>
                  <a:cubicBezTo>
                    <a:pt x="1403" y="368"/>
                    <a:pt x="1047"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444383" y="2193324"/>
              <a:ext cx="72691" cy="19849"/>
            </a:xfrm>
            <a:custGeom>
              <a:avLst/>
              <a:gdLst/>
              <a:ahLst/>
              <a:cxnLst/>
              <a:rect l="l" t="t" r="r" b="b"/>
              <a:pathLst>
                <a:path w="1637" h="447" extrusionOk="0">
                  <a:moveTo>
                    <a:pt x="223" y="1"/>
                  </a:moveTo>
                  <a:cubicBezTo>
                    <a:pt x="101" y="1"/>
                    <a:pt x="1" y="101"/>
                    <a:pt x="1" y="224"/>
                  </a:cubicBezTo>
                  <a:cubicBezTo>
                    <a:pt x="1" y="346"/>
                    <a:pt x="101" y="446"/>
                    <a:pt x="223" y="446"/>
                  </a:cubicBezTo>
                  <a:lnTo>
                    <a:pt x="1414" y="446"/>
                  </a:lnTo>
                  <a:cubicBezTo>
                    <a:pt x="1537" y="446"/>
                    <a:pt x="1637" y="346"/>
                    <a:pt x="1637" y="224"/>
                  </a:cubicBezTo>
                  <a:cubicBezTo>
                    <a:pt x="1637" y="101"/>
                    <a:pt x="1537" y="1"/>
                    <a:pt x="1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480973" y="2193324"/>
              <a:ext cx="36101" cy="19849"/>
            </a:xfrm>
            <a:custGeom>
              <a:avLst/>
              <a:gdLst/>
              <a:ahLst/>
              <a:cxnLst/>
              <a:rect l="l" t="t" r="r" b="b"/>
              <a:pathLst>
                <a:path w="813" h="447" extrusionOk="0">
                  <a:moveTo>
                    <a:pt x="1" y="1"/>
                  </a:moveTo>
                  <a:lnTo>
                    <a:pt x="1" y="446"/>
                  </a:lnTo>
                  <a:lnTo>
                    <a:pt x="590" y="446"/>
                  </a:lnTo>
                  <a:cubicBezTo>
                    <a:pt x="713" y="446"/>
                    <a:pt x="813" y="346"/>
                    <a:pt x="813" y="224"/>
                  </a:cubicBezTo>
                  <a:cubicBezTo>
                    <a:pt x="813" y="101"/>
                    <a:pt x="71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38"/>
          <p:cNvGrpSpPr/>
          <p:nvPr/>
        </p:nvGrpSpPr>
        <p:grpSpPr>
          <a:xfrm>
            <a:off x="3251003" y="2340176"/>
            <a:ext cx="700095" cy="713703"/>
            <a:chOff x="5294116" y="2859134"/>
            <a:chExt cx="331218" cy="337656"/>
          </a:xfrm>
        </p:grpSpPr>
        <p:sp>
          <p:nvSpPr>
            <p:cNvPr id="1072" name="Google Shape;1072;p38"/>
            <p:cNvSpPr/>
            <p:nvPr/>
          </p:nvSpPr>
          <p:spPr>
            <a:xfrm>
              <a:off x="5573913" y="2927829"/>
              <a:ext cx="51421" cy="268961"/>
            </a:xfrm>
            <a:custGeom>
              <a:avLst/>
              <a:gdLst/>
              <a:ahLst/>
              <a:cxnLst/>
              <a:rect l="l" t="t" r="r" b="b"/>
              <a:pathLst>
                <a:path w="1158" h="6057" extrusionOk="0">
                  <a:moveTo>
                    <a:pt x="67" y="1"/>
                  </a:moveTo>
                  <a:cubicBezTo>
                    <a:pt x="67" y="56"/>
                    <a:pt x="0" y="101"/>
                    <a:pt x="0" y="101"/>
                  </a:cubicBezTo>
                  <a:lnTo>
                    <a:pt x="0" y="5221"/>
                  </a:lnTo>
                  <a:cubicBezTo>
                    <a:pt x="0" y="5265"/>
                    <a:pt x="11" y="5299"/>
                    <a:pt x="33" y="5332"/>
                  </a:cubicBezTo>
                  <a:lnTo>
                    <a:pt x="389" y="5945"/>
                  </a:lnTo>
                  <a:cubicBezTo>
                    <a:pt x="434" y="6012"/>
                    <a:pt x="501" y="6056"/>
                    <a:pt x="579" y="6056"/>
                  </a:cubicBezTo>
                  <a:cubicBezTo>
                    <a:pt x="656" y="6056"/>
                    <a:pt x="735" y="6012"/>
                    <a:pt x="768" y="5945"/>
                  </a:cubicBezTo>
                  <a:lnTo>
                    <a:pt x="1124" y="5332"/>
                  </a:lnTo>
                  <a:cubicBezTo>
                    <a:pt x="1146" y="5299"/>
                    <a:pt x="1158" y="5265"/>
                    <a:pt x="1158" y="5221"/>
                  </a:cubicBezTo>
                  <a:lnTo>
                    <a:pt x="1158" y="101"/>
                  </a:lnTo>
                  <a:cubicBezTo>
                    <a:pt x="1158" y="101"/>
                    <a:pt x="1102" y="56"/>
                    <a:pt x="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599579" y="2927829"/>
              <a:ext cx="25755" cy="268961"/>
            </a:xfrm>
            <a:custGeom>
              <a:avLst/>
              <a:gdLst/>
              <a:ahLst/>
              <a:cxnLst/>
              <a:rect l="l" t="t" r="r" b="b"/>
              <a:pathLst>
                <a:path w="580" h="6057" extrusionOk="0">
                  <a:moveTo>
                    <a:pt x="1" y="1"/>
                  </a:moveTo>
                  <a:lnTo>
                    <a:pt x="1" y="6056"/>
                  </a:lnTo>
                  <a:cubicBezTo>
                    <a:pt x="78" y="6056"/>
                    <a:pt x="157" y="6012"/>
                    <a:pt x="190" y="5945"/>
                  </a:cubicBezTo>
                  <a:lnTo>
                    <a:pt x="546" y="5332"/>
                  </a:lnTo>
                  <a:cubicBezTo>
                    <a:pt x="568" y="5299"/>
                    <a:pt x="580" y="5265"/>
                    <a:pt x="580" y="5221"/>
                  </a:cubicBezTo>
                  <a:lnTo>
                    <a:pt x="580" y="101"/>
                  </a:lnTo>
                  <a:cubicBezTo>
                    <a:pt x="580" y="101"/>
                    <a:pt x="524" y="56"/>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5573913" y="2859134"/>
              <a:ext cx="51421" cy="73179"/>
            </a:xfrm>
            <a:custGeom>
              <a:avLst/>
              <a:gdLst/>
              <a:ahLst/>
              <a:cxnLst/>
              <a:rect l="l" t="t" r="r" b="b"/>
              <a:pathLst>
                <a:path w="1158" h="1648" extrusionOk="0">
                  <a:moveTo>
                    <a:pt x="567" y="0"/>
                  </a:moveTo>
                  <a:cubicBezTo>
                    <a:pt x="256" y="12"/>
                    <a:pt x="0" y="279"/>
                    <a:pt x="0" y="591"/>
                  </a:cubicBezTo>
                  <a:lnTo>
                    <a:pt x="0" y="1648"/>
                  </a:lnTo>
                  <a:lnTo>
                    <a:pt x="1158" y="1648"/>
                  </a:lnTo>
                  <a:lnTo>
                    <a:pt x="1158" y="579"/>
                  </a:lnTo>
                  <a:cubicBezTo>
                    <a:pt x="1158" y="257"/>
                    <a:pt x="901" y="0"/>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5599579" y="2859134"/>
              <a:ext cx="25755" cy="73179"/>
            </a:xfrm>
            <a:custGeom>
              <a:avLst/>
              <a:gdLst/>
              <a:ahLst/>
              <a:cxnLst/>
              <a:rect l="l" t="t" r="r" b="b"/>
              <a:pathLst>
                <a:path w="580" h="1648" extrusionOk="0">
                  <a:moveTo>
                    <a:pt x="1" y="0"/>
                  </a:moveTo>
                  <a:lnTo>
                    <a:pt x="1" y="1648"/>
                  </a:lnTo>
                  <a:lnTo>
                    <a:pt x="580" y="1648"/>
                  </a:lnTo>
                  <a:lnTo>
                    <a:pt x="580" y="579"/>
                  </a:lnTo>
                  <a:cubicBezTo>
                    <a:pt x="580" y="257"/>
                    <a:pt x="323"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5294116" y="2859134"/>
              <a:ext cx="253153" cy="337656"/>
            </a:xfrm>
            <a:custGeom>
              <a:avLst/>
              <a:gdLst/>
              <a:ahLst/>
              <a:cxnLst/>
              <a:rect l="l" t="t" r="r" b="b"/>
              <a:pathLst>
                <a:path w="5701" h="7604" extrusionOk="0">
                  <a:moveTo>
                    <a:pt x="224" y="0"/>
                  </a:moveTo>
                  <a:cubicBezTo>
                    <a:pt x="101" y="0"/>
                    <a:pt x="1" y="101"/>
                    <a:pt x="1" y="223"/>
                  </a:cubicBezTo>
                  <a:lnTo>
                    <a:pt x="1" y="7381"/>
                  </a:lnTo>
                  <a:cubicBezTo>
                    <a:pt x="1" y="7503"/>
                    <a:pt x="101" y="7603"/>
                    <a:pt x="224" y="7603"/>
                  </a:cubicBezTo>
                  <a:lnTo>
                    <a:pt x="3574" y="7603"/>
                  </a:lnTo>
                  <a:cubicBezTo>
                    <a:pt x="3574" y="7603"/>
                    <a:pt x="3885" y="7395"/>
                    <a:pt x="4228" y="7395"/>
                  </a:cubicBezTo>
                  <a:cubicBezTo>
                    <a:pt x="4400" y="7395"/>
                    <a:pt x="4579" y="7447"/>
                    <a:pt x="4731" y="7603"/>
                  </a:cubicBezTo>
                  <a:lnTo>
                    <a:pt x="5032" y="7603"/>
                  </a:lnTo>
                  <a:cubicBezTo>
                    <a:pt x="5399" y="7603"/>
                    <a:pt x="5700" y="7302"/>
                    <a:pt x="5700" y="6935"/>
                  </a:cubicBezTo>
                  <a:lnTo>
                    <a:pt x="5700" y="668"/>
                  </a:lnTo>
                  <a:cubicBezTo>
                    <a:pt x="5700" y="301"/>
                    <a:pt x="5399" y="0"/>
                    <a:pt x="5032" y="0"/>
                  </a:cubicBezTo>
                  <a:lnTo>
                    <a:pt x="4731" y="0"/>
                  </a:lnTo>
                  <a:cubicBezTo>
                    <a:pt x="4590" y="141"/>
                    <a:pt x="4415" y="188"/>
                    <a:pt x="4243" y="188"/>
                  </a:cubicBezTo>
                  <a:cubicBezTo>
                    <a:pt x="3900" y="188"/>
                    <a:pt x="3574" y="0"/>
                    <a:pt x="3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5420671" y="2859134"/>
              <a:ext cx="126599" cy="337656"/>
            </a:xfrm>
            <a:custGeom>
              <a:avLst/>
              <a:gdLst/>
              <a:ahLst/>
              <a:cxnLst/>
              <a:rect l="l" t="t" r="r" b="b"/>
              <a:pathLst>
                <a:path w="2851" h="7604" extrusionOk="0">
                  <a:moveTo>
                    <a:pt x="1" y="0"/>
                  </a:moveTo>
                  <a:lnTo>
                    <a:pt x="1" y="7603"/>
                  </a:lnTo>
                  <a:lnTo>
                    <a:pt x="724" y="7603"/>
                  </a:lnTo>
                  <a:cubicBezTo>
                    <a:pt x="724" y="7603"/>
                    <a:pt x="1035" y="7395"/>
                    <a:pt x="1378" y="7395"/>
                  </a:cubicBezTo>
                  <a:cubicBezTo>
                    <a:pt x="1550" y="7395"/>
                    <a:pt x="1729" y="7447"/>
                    <a:pt x="1881" y="7603"/>
                  </a:cubicBezTo>
                  <a:lnTo>
                    <a:pt x="2182" y="7603"/>
                  </a:lnTo>
                  <a:cubicBezTo>
                    <a:pt x="2549" y="7603"/>
                    <a:pt x="2850" y="7302"/>
                    <a:pt x="2850" y="6935"/>
                  </a:cubicBezTo>
                  <a:lnTo>
                    <a:pt x="2850" y="668"/>
                  </a:lnTo>
                  <a:cubicBezTo>
                    <a:pt x="2850" y="301"/>
                    <a:pt x="2549" y="0"/>
                    <a:pt x="2182" y="0"/>
                  </a:cubicBezTo>
                  <a:lnTo>
                    <a:pt x="1881" y="0"/>
                  </a:lnTo>
                  <a:cubicBezTo>
                    <a:pt x="1740" y="141"/>
                    <a:pt x="1565" y="188"/>
                    <a:pt x="1393" y="188"/>
                  </a:cubicBezTo>
                  <a:cubicBezTo>
                    <a:pt x="1050" y="188"/>
                    <a:pt x="724"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5452776" y="2859134"/>
              <a:ext cx="51465" cy="337656"/>
            </a:xfrm>
            <a:custGeom>
              <a:avLst/>
              <a:gdLst/>
              <a:ahLst/>
              <a:cxnLst/>
              <a:rect l="l" t="t" r="r" b="b"/>
              <a:pathLst>
                <a:path w="1159" h="7604" extrusionOk="0">
                  <a:moveTo>
                    <a:pt x="1" y="0"/>
                  </a:moveTo>
                  <a:lnTo>
                    <a:pt x="1" y="7603"/>
                  </a:lnTo>
                  <a:lnTo>
                    <a:pt x="1158" y="7603"/>
                  </a:lnTo>
                  <a:lnTo>
                    <a:pt x="1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5320316" y="2885333"/>
              <a:ext cx="72735" cy="19805"/>
            </a:xfrm>
            <a:custGeom>
              <a:avLst/>
              <a:gdLst/>
              <a:ahLst/>
              <a:cxnLst/>
              <a:rect l="l" t="t" r="r" b="b"/>
              <a:pathLst>
                <a:path w="1638" h="446" extrusionOk="0">
                  <a:moveTo>
                    <a:pt x="223" y="1"/>
                  </a:moveTo>
                  <a:cubicBezTo>
                    <a:pt x="101" y="1"/>
                    <a:pt x="0" y="100"/>
                    <a:pt x="0" y="223"/>
                  </a:cubicBezTo>
                  <a:cubicBezTo>
                    <a:pt x="0" y="345"/>
                    <a:pt x="101" y="446"/>
                    <a:pt x="223" y="446"/>
                  </a:cubicBezTo>
                  <a:lnTo>
                    <a:pt x="1415" y="446"/>
                  </a:lnTo>
                  <a:cubicBezTo>
                    <a:pt x="1537" y="446"/>
                    <a:pt x="1637" y="345"/>
                    <a:pt x="1637" y="223"/>
                  </a:cubicBezTo>
                  <a:cubicBezTo>
                    <a:pt x="1637" y="100"/>
                    <a:pt x="1537" y="1"/>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5320316" y="2927829"/>
              <a:ext cx="51465" cy="19849"/>
            </a:xfrm>
            <a:custGeom>
              <a:avLst/>
              <a:gdLst/>
              <a:ahLst/>
              <a:cxnLst/>
              <a:rect l="l" t="t" r="r" b="b"/>
              <a:pathLst>
                <a:path w="1159" h="447" extrusionOk="0">
                  <a:moveTo>
                    <a:pt x="223" y="1"/>
                  </a:moveTo>
                  <a:cubicBezTo>
                    <a:pt x="101" y="1"/>
                    <a:pt x="0" y="101"/>
                    <a:pt x="0" y="223"/>
                  </a:cubicBezTo>
                  <a:cubicBezTo>
                    <a:pt x="0" y="345"/>
                    <a:pt x="101" y="446"/>
                    <a:pt x="223" y="446"/>
                  </a:cubicBezTo>
                  <a:lnTo>
                    <a:pt x="935" y="446"/>
                  </a:lnTo>
                  <a:cubicBezTo>
                    <a:pt x="1058" y="446"/>
                    <a:pt x="1158" y="345"/>
                    <a:pt x="1158" y="223"/>
                  </a:cubicBezTo>
                  <a:cubicBezTo>
                    <a:pt x="1158" y="101"/>
                    <a:pt x="1058" y="1"/>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38"/>
          <p:cNvGrpSpPr/>
          <p:nvPr/>
        </p:nvGrpSpPr>
        <p:grpSpPr>
          <a:xfrm>
            <a:off x="1302866" y="2431079"/>
            <a:ext cx="712577" cy="531898"/>
            <a:chOff x="5291186" y="3605496"/>
            <a:chExt cx="337123" cy="251643"/>
          </a:xfrm>
        </p:grpSpPr>
        <p:sp>
          <p:nvSpPr>
            <p:cNvPr id="1082" name="Google Shape;1082;p38"/>
            <p:cNvSpPr/>
            <p:nvPr/>
          </p:nvSpPr>
          <p:spPr>
            <a:xfrm>
              <a:off x="5301044" y="3636135"/>
              <a:ext cx="317363" cy="211101"/>
            </a:xfrm>
            <a:custGeom>
              <a:avLst/>
              <a:gdLst/>
              <a:ahLst/>
              <a:cxnLst/>
              <a:rect l="l" t="t" r="r" b="b"/>
              <a:pathLst>
                <a:path w="7147" h="4754" extrusionOk="0">
                  <a:moveTo>
                    <a:pt x="1" y="0"/>
                  </a:moveTo>
                  <a:lnTo>
                    <a:pt x="1" y="4754"/>
                  </a:lnTo>
                  <a:lnTo>
                    <a:pt x="3095" y="4754"/>
                  </a:lnTo>
                  <a:lnTo>
                    <a:pt x="3106" y="4731"/>
                  </a:lnTo>
                  <a:cubicBezTo>
                    <a:pt x="3140" y="4631"/>
                    <a:pt x="3207" y="4553"/>
                    <a:pt x="3284" y="4487"/>
                  </a:cubicBezTo>
                  <a:cubicBezTo>
                    <a:pt x="3362" y="4430"/>
                    <a:pt x="3462" y="4398"/>
                    <a:pt x="3573" y="4398"/>
                  </a:cubicBezTo>
                  <a:cubicBezTo>
                    <a:pt x="3785" y="4398"/>
                    <a:pt x="3974" y="4531"/>
                    <a:pt x="4041" y="4731"/>
                  </a:cubicBezTo>
                  <a:lnTo>
                    <a:pt x="4053" y="4754"/>
                  </a:lnTo>
                  <a:lnTo>
                    <a:pt x="7147" y="4754"/>
                  </a:lnTo>
                  <a:lnTo>
                    <a:pt x="7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5459703" y="3636135"/>
              <a:ext cx="158703" cy="211101"/>
            </a:xfrm>
            <a:custGeom>
              <a:avLst/>
              <a:gdLst/>
              <a:ahLst/>
              <a:cxnLst/>
              <a:rect l="l" t="t" r="r" b="b"/>
              <a:pathLst>
                <a:path w="3574" h="4754" extrusionOk="0">
                  <a:moveTo>
                    <a:pt x="0" y="0"/>
                  </a:moveTo>
                  <a:lnTo>
                    <a:pt x="0" y="4398"/>
                  </a:lnTo>
                  <a:cubicBezTo>
                    <a:pt x="212" y="4398"/>
                    <a:pt x="401" y="4531"/>
                    <a:pt x="468" y="4731"/>
                  </a:cubicBezTo>
                  <a:lnTo>
                    <a:pt x="480" y="4754"/>
                  </a:lnTo>
                  <a:lnTo>
                    <a:pt x="3574" y="4754"/>
                  </a:lnTo>
                  <a:lnTo>
                    <a:pt x="35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5291186" y="3626233"/>
              <a:ext cx="337123" cy="230906"/>
            </a:xfrm>
            <a:custGeom>
              <a:avLst/>
              <a:gdLst/>
              <a:ahLst/>
              <a:cxnLst/>
              <a:rect l="l" t="t" r="r" b="b"/>
              <a:pathLst>
                <a:path w="7592" h="5200" extrusionOk="0">
                  <a:moveTo>
                    <a:pt x="7146" y="446"/>
                  </a:moveTo>
                  <a:lnTo>
                    <a:pt x="7146" y="4754"/>
                  </a:lnTo>
                  <a:lnTo>
                    <a:pt x="4419" y="4754"/>
                  </a:lnTo>
                  <a:cubicBezTo>
                    <a:pt x="4285" y="4542"/>
                    <a:pt x="4052" y="4398"/>
                    <a:pt x="3795" y="4398"/>
                  </a:cubicBezTo>
                  <a:cubicBezTo>
                    <a:pt x="3540" y="4398"/>
                    <a:pt x="3306" y="4542"/>
                    <a:pt x="3172" y="4754"/>
                  </a:cubicBezTo>
                  <a:lnTo>
                    <a:pt x="445" y="4754"/>
                  </a:lnTo>
                  <a:lnTo>
                    <a:pt x="445" y="446"/>
                  </a:lnTo>
                  <a:close/>
                  <a:moveTo>
                    <a:pt x="223" y="1"/>
                  </a:moveTo>
                  <a:cubicBezTo>
                    <a:pt x="100" y="1"/>
                    <a:pt x="0" y="101"/>
                    <a:pt x="0" y="223"/>
                  </a:cubicBezTo>
                  <a:lnTo>
                    <a:pt x="0" y="4977"/>
                  </a:lnTo>
                  <a:cubicBezTo>
                    <a:pt x="0" y="5099"/>
                    <a:pt x="100" y="5199"/>
                    <a:pt x="223" y="5199"/>
                  </a:cubicBezTo>
                  <a:lnTo>
                    <a:pt x="3317" y="5199"/>
                  </a:lnTo>
                  <a:cubicBezTo>
                    <a:pt x="3417" y="5199"/>
                    <a:pt x="3495" y="5143"/>
                    <a:pt x="3528" y="5044"/>
                  </a:cubicBezTo>
                  <a:lnTo>
                    <a:pt x="3540" y="5032"/>
                  </a:lnTo>
                  <a:cubicBezTo>
                    <a:pt x="3573" y="4921"/>
                    <a:pt x="3673" y="4843"/>
                    <a:pt x="3795" y="4843"/>
                  </a:cubicBezTo>
                  <a:cubicBezTo>
                    <a:pt x="3907" y="4843"/>
                    <a:pt x="4018" y="4921"/>
                    <a:pt x="4052" y="5032"/>
                  </a:cubicBezTo>
                  <a:lnTo>
                    <a:pt x="4063" y="5044"/>
                  </a:lnTo>
                  <a:cubicBezTo>
                    <a:pt x="4085" y="5143"/>
                    <a:pt x="4174" y="5199"/>
                    <a:pt x="4275" y="5199"/>
                  </a:cubicBezTo>
                  <a:lnTo>
                    <a:pt x="7369" y="5199"/>
                  </a:lnTo>
                  <a:cubicBezTo>
                    <a:pt x="7491" y="5199"/>
                    <a:pt x="7592" y="5099"/>
                    <a:pt x="7592" y="4977"/>
                  </a:cubicBezTo>
                  <a:lnTo>
                    <a:pt x="7592" y="223"/>
                  </a:lnTo>
                  <a:cubicBezTo>
                    <a:pt x="7592" y="101"/>
                    <a:pt x="7491" y="1"/>
                    <a:pt x="7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5459703" y="3626233"/>
              <a:ext cx="168606" cy="230906"/>
            </a:xfrm>
            <a:custGeom>
              <a:avLst/>
              <a:gdLst/>
              <a:ahLst/>
              <a:cxnLst/>
              <a:rect l="l" t="t" r="r" b="b"/>
              <a:pathLst>
                <a:path w="3797" h="5200" extrusionOk="0">
                  <a:moveTo>
                    <a:pt x="0" y="1"/>
                  </a:moveTo>
                  <a:lnTo>
                    <a:pt x="0" y="446"/>
                  </a:lnTo>
                  <a:lnTo>
                    <a:pt x="3351" y="446"/>
                  </a:lnTo>
                  <a:lnTo>
                    <a:pt x="3351" y="4754"/>
                  </a:lnTo>
                  <a:lnTo>
                    <a:pt x="624" y="4754"/>
                  </a:lnTo>
                  <a:cubicBezTo>
                    <a:pt x="490" y="4542"/>
                    <a:pt x="257" y="4398"/>
                    <a:pt x="0" y="4398"/>
                  </a:cubicBezTo>
                  <a:lnTo>
                    <a:pt x="0" y="4843"/>
                  </a:lnTo>
                  <a:cubicBezTo>
                    <a:pt x="112" y="4843"/>
                    <a:pt x="223" y="4921"/>
                    <a:pt x="257" y="5032"/>
                  </a:cubicBezTo>
                  <a:lnTo>
                    <a:pt x="268" y="5044"/>
                  </a:lnTo>
                  <a:cubicBezTo>
                    <a:pt x="290" y="5143"/>
                    <a:pt x="379" y="5199"/>
                    <a:pt x="480" y="5199"/>
                  </a:cubicBezTo>
                  <a:lnTo>
                    <a:pt x="3574" y="5199"/>
                  </a:lnTo>
                  <a:cubicBezTo>
                    <a:pt x="3696" y="5199"/>
                    <a:pt x="3797" y="5099"/>
                    <a:pt x="3797" y="4977"/>
                  </a:cubicBezTo>
                  <a:lnTo>
                    <a:pt x="3797" y="223"/>
                  </a:lnTo>
                  <a:cubicBezTo>
                    <a:pt x="3797" y="101"/>
                    <a:pt x="3696" y="1"/>
                    <a:pt x="3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5333681" y="3605496"/>
              <a:ext cx="252132" cy="235835"/>
            </a:xfrm>
            <a:custGeom>
              <a:avLst/>
              <a:gdLst/>
              <a:ahLst/>
              <a:cxnLst/>
              <a:rect l="l" t="t" r="r" b="b"/>
              <a:pathLst>
                <a:path w="5678" h="5311" extrusionOk="0">
                  <a:moveTo>
                    <a:pt x="223" y="0"/>
                  </a:moveTo>
                  <a:cubicBezTo>
                    <a:pt x="100" y="0"/>
                    <a:pt x="0" y="101"/>
                    <a:pt x="0" y="223"/>
                  </a:cubicBezTo>
                  <a:lnTo>
                    <a:pt x="0" y="1526"/>
                  </a:lnTo>
                  <a:cubicBezTo>
                    <a:pt x="0" y="1570"/>
                    <a:pt x="23" y="1625"/>
                    <a:pt x="45" y="1659"/>
                  </a:cubicBezTo>
                  <a:lnTo>
                    <a:pt x="401" y="2137"/>
                  </a:lnTo>
                  <a:lnTo>
                    <a:pt x="423" y="2160"/>
                  </a:lnTo>
                  <a:lnTo>
                    <a:pt x="590" y="2327"/>
                  </a:lnTo>
                  <a:lnTo>
                    <a:pt x="512" y="2372"/>
                  </a:lnTo>
                  <a:lnTo>
                    <a:pt x="223" y="2372"/>
                  </a:lnTo>
                  <a:cubicBezTo>
                    <a:pt x="100" y="2372"/>
                    <a:pt x="0" y="2471"/>
                    <a:pt x="0" y="2594"/>
                  </a:cubicBezTo>
                  <a:lnTo>
                    <a:pt x="0" y="4497"/>
                  </a:lnTo>
                  <a:cubicBezTo>
                    <a:pt x="0" y="4620"/>
                    <a:pt x="100" y="4720"/>
                    <a:pt x="223" y="4720"/>
                  </a:cubicBezTo>
                  <a:lnTo>
                    <a:pt x="1792" y="4720"/>
                  </a:lnTo>
                  <a:cubicBezTo>
                    <a:pt x="2138" y="4720"/>
                    <a:pt x="2472" y="4898"/>
                    <a:pt x="2650" y="5199"/>
                  </a:cubicBezTo>
                  <a:cubicBezTo>
                    <a:pt x="2683" y="5266"/>
                    <a:pt x="2761" y="5310"/>
                    <a:pt x="2838" y="5310"/>
                  </a:cubicBezTo>
                  <a:cubicBezTo>
                    <a:pt x="2917" y="5310"/>
                    <a:pt x="2984" y="5266"/>
                    <a:pt x="3028" y="5199"/>
                  </a:cubicBezTo>
                  <a:cubicBezTo>
                    <a:pt x="3206" y="4898"/>
                    <a:pt x="3540" y="4720"/>
                    <a:pt x="3885" y="4720"/>
                  </a:cubicBezTo>
                  <a:lnTo>
                    <a:pt x="5455" y="4720"/>
                  </a:lnTo>
                  <a:cubicBezTo>
                    <a:pt x="5577" y="4720"/>
                    <a:pt x="5677" y="4620"/>
                    <a:pt x="5677" y="4497"/>
                  </a:cubicBezTo>
                  <a:lnTo>
                    <a:pt x="5677" y="2950"/>
                  </a:lnTo>
                  <a:cubicBezTo>
                    <a:pt x="5677" y="2827"/>
                    <a:pt x="5577" y="2728"/>
                    <a:pt x="5455" y="2728"/>
                  </a:cubicBezTo>
                  <a:lnTo>
                    <a:pt x="5165" y="2728"/>
                  </a:lnTo>
                  <a:lnTo>
                    <a:pt x="5042" y="2639"/>
                  </a:lnTo>
                  <a:lnTo>
                    <a:pt x="5198" y="2560"/>
                  </a:lnTo>
                  <a:cubicBezTo>
                    <a:pt x="5221" y="2538"/>
                    <a:pt x="5254" y="2516"/>
                    <a:pt x="5277" y="2494"/>
                  </a:cubicBezTo>
                  <a:lnTo>
                    <a:pt x="5633" y="2015"/>
                  </a:lnTo>
                  <a:cubicBezTo>
                    <a:pt x="5655" y="1981"/>
                    <a:pt x="5677" y="1926"/>
                    <a:pt x="5677" y="1882"/>
                  </a:cubicBezTo>
                  <a:lnTo>
                    <a:pt x="5677" y="223"/>
                  </a:lnTo>
                  <a:cubicBezTo>
                    <a:pt x="5677" y="101"/>
                    <a:pt x="5577" y="0"/>
                    <a:pt x="5455" y="0"/>
                  </a:cubicBezTo>
                  <a:lnTo>
                    <a:pt x="3785" y="0"/>
                  </a:lnTo>
                  <a:cubicBezTo>
                    <a:pt x="3440" y="0"/>
                    <a:pt x="3095" y="134"/>
                    <a:pt x="2838" y="368"/>
                  </a:cubicBezTo>
                  <a:cubicBezTo>
                    <a:pt x="2583" y="134"/>
                    <a:pt x="2237" y="0"/>
                    <a:pt x="1893" y="0"/>
                  </a:cubicBezTo>
                  <a:lnTo>
                    <a:pt x="1770" y="0"/>
                  </a:lnTo>
                  <a:cubicBezTo>
                    <a:pt x="1703" y="0"/>
                    <a:pt x="1636" y="34"/>
                    <a:pt x="1592" y="79"/>
                  </a:cubicBezTo>
                  <a:lnTo>
                    <a:pt x="1292" y="457"/>
                  </a:lnTo>
                  <a:lnTo>
                    <a:pt x="991" y="79"/>
                  </a:lnTo>
                  <a:cubicBezTo>
                    <a:pt x="946" y="34"/>
                    <a:pt x="891" y="0"/>
                    <a:pt x="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5459703" y="3605496"/>
              <a:ext cx="126110" cy="235835"/>
            </a:xfrm>
            <a:custGeom>
              <a:avLst/>
              <a:gdLst/>
              <a:ahLst/>
              <a:cxnLst/>
              <a:rect l="l" t="t" r="r" b="b"/>
              <a:pathLst>
                <a:path w="2840" h="5311" extrusionOk="0">
                  <a:moveTo>
                    <a:pt x="947" y="0"/>
                  </a:moveTo>
                  <a:cubicBezTo>
                    <a:pt x="602" y="0"/>
                    <a:pt x="257" y="134"/>
                    <a:pt x="0" y="368"/>
                  </a:cubicBezTo>
                  <a:lnTo>
                    <a:pt x="0" y="5310"/>
                  </a:lnTo>
                  <a:cubicBezTo>
                    <a:pt x="79" y="5310"/>
                    <a:pt x="146" y="5266"/>
                    <a:pt x="190" y="5199"/>
                  </a:cubicBezTo>
                  <a:cubicBezTo>
                    <a:pt x="368" y="4898"/>
                    <a:pt x="702" y="4720"/>
                    <a:pt x="1047" y="4720"/>
                  </a:cubicBezTo>
                  <a:lnTo>
                    <a:pt x="2617" y="4720"/>
                  </a:lnTo>
                  <a:cubicBezTo>
                    <a:pt x="2739" y="4720"/>
                    <a:pt x="2839" y="4620"/>
                    <a:pt x="2839" y="4497"/>
                  </a:cubicBezTo>
                  <a:lnTo>
                    <a:pt x="2839" y="2950"/>
                  </a:lnTo>
                  <a:cubicBezTo>
                    <a:pt x="2839" y="2827"/>
                    <a:pt x="2739" y="2728"/>
                    <a:pt x="2617" y="2728"/>
                  </a:cubicBezTo>
                  <a:lnTo>
                    <a:pt x="2327" y="2728"/>
                  </a:lnTo>
                  <a:lnTo>
                    <a:pt x="2204" y="2639"/>
                  </a:lnTo>
                  <a:lnTo>
                    <a:pt x="2360" y="2560"/>
                  </a:lnTo>
                  <a:cubicBezTo>
                    <a:pt x="2383" y="2538"/>
                    <a:pt x="2416" y="2516"/>
                    <a:pt x="2439" y="2494"/>
                  </a:cubicBezTo>
                  <a:lnTo>
                    <a:pt x="2795" y="2015"/>
                  </a:lnTo>
                  <a:cubicBezTo>
                    <a:pt x="2817" y="1981"/>
                    <a:pt x="2839" y="1926"/>
                    <a:pt x="2839" y="1882"/>
                  </a:cubicBezTo>
                  <a:lnTo>
                    <a:pt x="2839" y="223"/>
                  </a:lnTo>
                  <a:cubicBezTo>
                    <a:pt x="2839" y="101"/>
                    <a:pt x="2739" y="0"/>
                    <a:pt x="2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5376666" y="3779475"/>
              <a:ext cx="29707" cy="35613"/>
            </a:xfrm>
            <a:custGeom>
              <a:avLst/>
              <a:gdLst/>
              <a:ahLst/>
              <a:cxnLst/>
              <a:rect l="l" t="t" r="r" b="b"/>
              <a:pathLst>
                <a:path w="669" h="802" extrusionOk="0">
                  <a:moveTo>
                    <a:pt x="446" y="0"/>
                  </a:moveTo>
                  <a:cubicBezTo>
                    <a:pt x="324" y="0"/>
                    <a:pt x="223" y="101"/>
                    <a:pt x="223" y="223"/>
                  </a:cubicBezTo>
                  <a:lnTo>
                    <a:pt x="223" y="502"/>
                  </a:lnTo>
                  <a:lnTo>
                    <a:pt x="0" y="802"/>
                  </a:lnTo>
                  <a:lnTo>
                    <a:pt x="557" y="802"/>
                  </a:lnTo>
                  <a:lnTo>
                    <a:pt x="624" y="713"/>
                  </a:lnTo>
                  <a:cubicBezTo>
                    <a:pt x="646" y="668"/>
                    <a:pt x="668" y="624"/>
                    <a:pt x="668" y="579"/>
                  </a:cubicBezTo>
                  <a:lnTo>
                    <a:pt x="668" y="223"/>
                  </a:lnTo>
                  <a:cubicBezTo>
                    <a:pt x="668" y="101"/>
                    <a:pt x="569" y="0"/>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5491853" y="3605496"/>
              <a:ext cx="33659" cy="46004"/>
            </a:xfrm>
            <a:custGeom>
              <a:avLst/>
              <a:gdLst/>
              <a:ahLst/>
              <a:cxnLst/>
              <a:rect l="l" t="t" r="r" b="b"/>
              <a:pathLst>
                <a:path w="758" h="1036" extrusionOk="0">
                  <a:moveTo>
                    <a:pt x="245" y="0"/>
                  </a:moveTo>
                  <a:lnTo>
                    <a:pt x="33" y="346"/>
                  </a:lnTo>
                  <a:cubicBezTo>
                    <a:pt x="11" y="379"/>
                    <a:pt x="0" y="412"/>
                    <a:pt x="0" y="457"/>
                  </a:cubicBezTo>
                  <a:lnTo>
                    <a:pt x="0" y="813"/>
                  </a:lnTo>
                  <a:cubicBezTo>
                    <a:pt x="0" y="935"/>
                    <a:pt x="100" y="1036"/>
                    <a:pt x="223" y="1036"/>
                  </a:cubicBezTo>
                  <a:cubicBezTo>
                    <a:pt x="345" y="1036"/>
                    <a:pt x="446" y="935"/>
                    <a:pt x="446" y="813"/>
                  </a:cubicBezTo>
                  <a:lnTo>
                    <a:pt x="446" y="524"/>
                  </a:lnTo>
                  <a:lnTo>
                    <a:pt x="7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38"/>
          <p:cNvGrpSpPr/>
          <p:nvPr/>
        </p:nvGrpSpPr>
        <p:grpSpPr>
          <a:xfrm>
            <a:off x="7134790" y="2385323"/>
            <a:ext cx="712577" cy="623411"/>
            <a:chOff x="5291186" y="4287292"/>
            <a:chExt cx="337123" cy="294938"/>
          </a:xfrm>
        </p:grpSpPr>
        <p:sp>
          <p:nvSpPr>
            <p:cNvPr id="1091" name="Google Shape;1091;p38"/>
            <p:cNvSpPr/>
            <p:nvPr/>
          </p:nvSpPr>
          <p:spPr>
            <a:xfrm>
              <a:off x="5302065" y="4287292"/>
              <a:ext cx="316341" cy="83393"/>
            </a:xfrm>
            <a:custGeom>
              <a:avLst/>
              <a:gdLst/>
              <a:ahLst/>
              <a:cxnLst/>
              <a:rect l="l" t="t" r="r" b="b"/>
              <a:pathLst>
                <a:path w="7124" h="1878" extrusionOk="0">
                  <a:moveTo>
                    <a:pt x="825" y="0"/>
                  </a:moveTo>
                  <a:cubicBezTo>
                    <a:pt x="756" y="0"/>
                    <a:pt x="692" y="34"/>
                    <a:pt x="656" y="96"/>
                  </a:cubicBezTo>
                  <a:lnTo>
                    <a:pt x="55" y="931"/>
                  </a:lnTo>
                  <a:cubicBezTo>
                    <a:pt x="11" y="987"/>
                    <a:pt x="0" y="1065"/>
                    <a:pt x="33" y="1142"/>
                  </a:cubicBezTo>
                  <a:cubicBezTo>
                    <a:pt x="67" y="1209"/>
                    <a:pt x="122" y="1265"/>
                    <a:pt x="200" y="1276"/>
                  </a:cubicBezTo>
                  <a:lnTo>
                    <a:pt x="3528" y="1866"/>
                  </a:lnTo>
                  <a:lnTo>
                    <a:pt x="3550" y="1866"/>
                  </a:lnTo>
                  <a:cubicBezTo>
                    <a:pt x="3550" y="1877"/>
                    <a:pt x="3562" y="1877"/>
                    <a:pt x="3562" y="1877"/>
                  </a:cubicBezTo>
                  <a:cubicBezTo>
                    <a:pt x="3573" y="1877"/>
                    <a:pt x="3584" y="1866"/>
                    <a:pt x="3584" y="1866"/>
                  </a:cubicBezTo>
                  <a:lnTo>
                    <a:pt x="3607" y="1866"/>
                  </a:lnTo>
                  <a:lnTo>
                    <a:pt x="6924" y="1276"/>
                  </a:lnTo>
                  <a:cubicBezTo>
                    <a:pt x="7001" y="1265"/>
                    <a:pt x="7068" y="1209"/>
                    <a:pt x="7090" y="1142"/>
                  </a:cubicBezTo>
                  <a:cubicBezTo>
                    <a:pt x="7124" y="1065"/>
                    <a:pt x="7112" y="987"/>
                    <a:pt x="7068" y="931"/>
                  </a:cubicBezTo>
                  <a:lnTo>
                    <a:pt x="6478" y="96"/>
                  </a:lnTo>
                  <a:cubicBezTo>
                    <a:pt x="6434" y="34"/>
                    <a:pt x="6368" y="0"/>
                    <a:pt x="6304" y="0"/>
                  </a:cubicBezTo>
                  <a:cubicBezTo>
                    <a:pt x="6288" y="0"/>
                    <a:pt x="6271" y="3"/>
                    <a:pt x="6256" y="7"/>
                  </a:cubicBezTo>
                  <a:lnTo>
                    <a:pt x="4875" y="286"/>
                  </a:lnTo>
                  <a:cubicBezTo>
                    <a:pt x="4530" y="353"/>
                    <a:pt x="4208" y="508"/>
                    <a:pt x="3951" y="731"/>
                  </a:cubicBezTo>
                  <a:cubicBezTo>
                    <a:pt x="3795" y="853"/>
                    <a:pt x="3673" y="998"/>
                    <a:pt x="3562" y="1165"/>
                  </a:cubicBezTo>
                  <a:cubicBezTo>
                    <a:pt x="3562" y="1154"/>
                    <a:pt x="3550" y="1142"/>
                    <a:pt x="3550" y="1142"/>
                  </a:cubicBezTo>
                  <a:cubicBezTo>
                    <a:pt x="3451" y="987"/>
                    <a:pt x="3328" y="853"/>
                    <a:pt x="3184" y="731"/>
                  </a:cubicBezTo>
                  <a:cubicBezTo>
                    <a:pt x="2916" y="508"/>
                    <a:pt x="2593" y="353"/>
                    <a:pt x="2259" y="286"/>
                  </a:cubicBezTo>
                  <a:lnTo>
                    <a:pt x="879" y="7"/>
                  </a:lnTo>
                  <a:cubicBezTo>
                    <a:pt x="861" y="3"/>
                    <a:pt x="843"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5459703" y="4287292"/>
              <a:ext cx="158703" cy="83393"/>
            </a:xfrm>
            <a:custGeom>
              <a:avLst/>
              <a:gdLst/>
              <a:ahLst/>
              <a:cxnLst/>
              <a:rect l="l" t="t" r="r" b="b"/>
              <a:pathLst>
                <a:path w="3574" h="1878" extrusionOk="0">
                  <a:moveTo>
                    <a:pt x="2754" y="0"/>
                  </a:moveTo>
                  <a:cubicBezTo>
                    <a:pt x="2738" y="0"/>
                    <a:pt x="2721" y="3"/>
                    <a:pt x="2706" y="7"/>
                  </a:cubicBezTo>
                  <a:lnTo>
                    <a:pt x="1325" y="286"/>
                  </a:lnTo>
                  <a:cubicBezTo>
                    <a:pt x="980" y="353"/>
                    <a:pt x="658" y="508"/>
                    <a:pt x="401" y="731"/>
                  </a:cubicBezTo>
                  <a:cubicBezTo>
                    <a:pt x="245" y="853"/>
                    <a:pt x="123" y="998"/>
                    <a:pt x="12" y="1165"/>
                  </a:cubicBezTo>
                  <a:cubicBezTo>
                    <a:pt x="12" y="1154"/>
                    <a:pt x="0" y="1142"/>
                    <a:pt x="0" y="1142"/>
                  </a:cubicBezTo>
                  <a:lnTo>
                    <a:pt x="0" y="1866"/>
                  </a:lnTo>
                  <a:cubicBezTo>
                    <a:pt x="0" y="1877"/>
                    <a:pt x="12" y="1877"/>
                    <a:pt x="12" y="1877"/>
                  </a:cubicBezTo>
                  <a:cubicBezTo>
                    <a:pt x="23" y="1877"/>
                    <a:pt x="34" y="1866"/>
                    <a:pt x="34" y="1866"/>
                  </a:cubicBezTo>
                  <a:lnTo>
                    <a:pt x="57" y="1866"/>
                  </a:lnTo>
                  <a:lnTo>
                    <a:pt x="3374" y="1276"/>
                  </a:lnTo>
                  <a:cubicBezTo>
                    <a:pt x="3451" y="1265"/>
                    <a:pt x="3518" y="1209"/>
                    <a:pt x="3540" y="1142"/>
                  </a:cubicBezTo>
                  <a:cubicBezTo>
                    <a:pt x="3574" y="1065"/>
                    <a:pt x="3562" y="987"/>
                    <a:pt x="3518" y="931"/>
                  </a:cubicBezTo>
                  <a:lnTo>
                    <a:pt x="2928" y="96"/>
                  </a:lnTo>
                  <a:cubicBezTo>
                    <a:pt x="2884" y="34"/>
                    <a:pt x="2818"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5291186" y="4318908"/>
              <a:ext cx="337123" cy="251998"/>
            </a:xfrm>
            <a:custGeom>
              <a:avLst/>
              <a:gdLst/>
              <a:ahLst/>
              <a:cxnLst/>
              <a:rect l="l" t="t" r="r" b="b"/>
              <a:pathLst>
                <a:path w="7592" h="5675" extrusionOk="0">
                  <a:moveTo>
                    <a:pt x="207" y="1"/>
                  </a:moveTo>
                  <a:cubicBezTo>
                    <a:pt x="143" y="1"/>
                    <a:pt x="80" y="33"/>
                    <a:pt x="45" y="86"/>
                  </a:cubicBezTo>
                  <a:cubicBezTo>
                    <a:pt x="11" y="130"/>
                    <a:pt x="0" y="175"/>
                    <a:pt x="0" y="230"/>
                  </a:cubicBezTo>
                  <a:lnTo>
                    <a:pt x="0" y="4260"/>
                  </a:lnTo>
                  <a:cubicBezTo>
                    <a:pt x="0" y="4360"/>
                    <a:pt x="55" y="4438"/>
                    <a:pt x="144" y="4472"/>
                  </a:cubicBezTo>
                  <a:lnTo>
                    <a:pt x="2961" y="5328"/>
                  </a:lnTo>
                  <a:cubicBezTo>
                    <a:pt x="2961" y="5328"/>
                    <a:pt x="3317" y="5662"/>
                    <a:pt x="3795" y="5674"/>
                  </a:cubicBezTo>
                  <a:cubicBezTo>
                    <a:pt x="3810" y="5674"/>
                    <a:pt x="3826" y="5675"/>
                    <a:pt x="3841" y="5675"/>
                  </a:cubicBezTo>
                  <a:cubicBezTo>
                    <a:pt x="4086" y="5675"/>
                    <a:pt x="4358" y="5591"/>
                    <a:pt x="4631" y="5328"/>
                  </a:cubicBezTo>
                  <a:lnTo>
                    <a:pt x="7446" y="4472"/>
                  </a:lnTo>
                  <a:cubicBezTo>
                    <a:pt x="7535" y="4438"/>
                    <a:pt x="7592" y="4360"/>
                    <a:pt x="7592" y="4260"/>
                  </a:cubicBezTo>
                  <a:lnTo>
                    <a:pt x="7592" y="230"/>
                  </a:lnTo>
                  <a:cubicBezTo>
                    <a:pt x="7592" y="175"/>
                    <a:pt x="7580" y="130"/>
                    <a:pt x="7547" y="86"/>
                  </a:cubicBezTo>
                  <a:cubicBezTo>
                    <a:pt x="7503" y="33"/>
                    <a:pt x="7445" y="1"/>
                    <a:pt x="7378" y="1"/>
                  </a:cubicBezTo>
                  <a:cubicBezTo>
                    <a:pt x="7361" y="1"/>
                    <a:pt x="7343" y="3"/>
                    <a:pt x="7324" y="7"/>
                  </a:cubicBezTo>
                  <a:lnTo>
                    <a:pt x="4631" y="542"/>
                  </a:lnTo>
                  <a:cubicBezTo>
                    <a:pt x="4319" y="821"/>
                    <a:pt x="4040" y="920"/>
                    <a:pt x="3795" y="920"/>
                  </a:cubicBezTo>
                  <a:cubicBezTo>
                    <a:pt x="3295" y="920"/>
                    <a:pt x="2961" y="542"/>
                    <a:pt x="2961" y="542"/>
                  </a:cubicBezTo>
                  <a:lnTo>
                    <a:pt x="256" y="7"/>
                  </a:lnTo>
                  <a:cubicBezTo>
                    <a:pt x="240" y="3"/>
                    <a:pt x="223"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5459703" y="4318908"/>
              <a:ext cx="168606" cy="251998"/>
            </a:xfrm>
            <a:custGeom>
              <a:avLst/>
              <a:gdLst/>
              <a:ahLst/>
              <a:cxnLst/>
              <a:rect l="l" t="t" r="r" b="b"/>
              <a:pathLst>
                <a:path w="3797" h="5675" extrusionOk="0">
                  <a:moveTo>
                    <a:pt x="3583" y="1"/>
                  </a:moveTo>
                  <a:cubicBezTo>
                    <a:pt x="3566" y="1"/>
                    <a:pt x="3548" y="3"/>
                    <a:pt x="3529" y="7"/>
                  </a:cubicBezTo>
                  <a:lnTo>
                    <a:pt x="836" y="542"/>
                  </a:lnTo>
                  <a:cubicBezTo>
                    <a:pt x="524" y="821"/>
                    <a:pt x="245" y="920"/>
                    <a:pt x="0" y="920"/>
                  </a:cubicBezTo>
                  <a:lnTo>
                    <a:pt x="0" y="5674"/>
                  </a:lnTo>
                  <a:cubicBezTo>
                    <a:pt x="15" y="5674"/>
                    <a:pt x="31" y="5675"/>
                    <a:pt x="46" y="5675"/>
                  </a:cubicBezTo>
                  <a:cubicBezTo>
                    <a:pt x="291" y="5675"/>
                    <a:pt x="563" y="5591"/>
                    <a:pt x="836" y="5328"/>
                  </a:cubicBezTo>
                  <a:lnTo>
                    <a:pt x="3651" y="4472"/>
                  </a:lnTo>
                  <a:cubicBezTo>
                    <a:pt x="3740" y="4438"/>
                    <a:pt x="3797" y="4360"/>
                    <a:pt x="3797" y="4260"/>
                  </a:cubicBezTo>
                  <a:lnTo>
                    <a:pt x="3797" y="230"/>
                  </a:lnTo>
                  <a:cubicBezTo>
                    <a:pt x="3797" y="175"/>
                    <a:pt x="3785" y="130"/>
                    <a:pt x="3752" y="86"/>
                  </a:cubicBezTo>
                  <a:cubicBezTo>
                    <a:pt x="3708" y="33"/>
                    <a:pt x="3650" y="1"/>
                    <a:pt x="3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5422669" y="4342931"/>
              <a:ext cx="74156" cy="239299"/>
            </a:xfrm>
            <a:custGeom>
              <a:avLst/>
              <a:gdLst/>
              <a:ahLst/>
              <a:cxnLst/>
              <a:rect l="l" t="t" r="r" b="b"/>
              <a:pathLst>
                <a:path w="1670" h="5389" extrusionOk="0">
                  <a:moveTo>
                    <a:pt x="0" y="1"/>
                  </a:moveTo>
                  <a:lnTo>
                    <a:pt x="0" y="4787"/>
                  </a:lnTo>
                  <a:lnTo>
                    <a:pt x="22" y="4832"/>
                  </a:lnTo>
                  <a:cubicBezTo>
                    <a:pt x="89" y="4999"/>
                    <a:pt x="200" y="5133"/>
                    <a:pt x="345" y="5232"/>
                  </a:cubicBezTo>
                  <a:cubicBezTo>
                    <a:pt x="478" y="5333"/>
                    <a:pt x="656" y="5388"/>
                    <a:pt x="834" y="5388"/>
                  </a:cubicBezTo>
                  <a:cubicBezTo>
                    <a:pt x="1191" y="5388"/>
                    <a:pt x="1514" y="5166"/>
                    <a:pt x="1647" y="4832"/>
                  </a:cubicBezTo>
                  <a:lnTo>
                    <a:pt x="1670" y="4787"/>
                  </a:lnTo>
                  <a:lnTo>
                    <a:pt x="1670" y="1"/>
                  </a:lnTo>
                  <a:lnTo>
                    <a:pt x="846" y="168"/>
                  </a:lnTo>
                  <a:lnTo>
                    <a:pt x="834" y="16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459703" y="4342931"/>
              <a:ext cx="37123" cy="239299"/>
            </a:xfrm>
            <a:custGeom>
              <a:avLst/>
              <a:gdLst/>
              <a:ahLst/>
              <a:cxnLst/>
              <a:rect l="l" t="t" r="r" b="b"/>
              <a:pathLst>
                <a:path w="836" h="5389" extrusionOk="0">
                  <a:moveTo>
                    <a:pt x="836" y="1"/>
                  </a:moveTo>
                  <a:lnTo>
                    <a:pt x="12" y="168"/>
                  </a:lnTo>
                  <a:lnTo>
                    <a:pt x="0" y="168"/>
                  </a:lnTo>
                  <a:lnTo>
                    <a:pt x="0" y="5388"/>
                  </a:lnTo>
                  <a:cubicBezTo>
                    <a:pt x="357" y="5388"/>
                    <a:pt x="680" y="5166"/>
                    <a:pt x="813" y="4832"/>
                  </a:cubicBezTo>
                  <a:lnTo>
                    <a:pt x="836" y="4787"/>
                  </a:lnTo>
                  <a:lnTo>
                    <a:pt x="836" y="1"/>
                  </a:lnTo>
                  <a:close/>
                </a:path>
              </a:pathLst>
            </a:custGeom>
            <a:solidFill>
              <a:srgbClr val="3D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5532838" y="4403411"/>
              <a:ext cx="64298" cy="30506"/>
            </a:xfrm>
            <a:custGeom>
              <a:avLst/>
              <a:gdLst/>
              <a:ahLst/>
              <a:cxnLst/>
              <a:rect l="l" t="t" r="r" b="b"/>
              <a:pathLst>
                <a:path w="1448" h="687" extrusionOk="0">
                  <a:moveTo>
                    <a:pt x="1206" y="0"/>
                  </a:moveTo>
                  <a:cubicBezTo>
                    <a:pt x="1187" y="0"/>
                    <a:pt x="1167" y="3"/>
                    <a:pt x="1148" y="8"/>
                  </a:cubicBezTo>
                  <a:lnTo>
                    <a:pt x="201" y="242"/>
                  </a:lnTo>
                  <a:cubicBezTo>
                    <a:pt x="79" y="276"/>
                    <a:pt x="1" y="398"/>
                    <a:pt x="35" y="509"/>
                  </a:cubicBezTo>
                  <a:cubicBezTo>
                    <a:pt x="57" y="609"/>
                    <a:pt x="157" y="687"/>
                    <a:pt x="257" y="687"/>
                  </a:cubicBezTo>
                  <a:cubicBezTo>
                    <a:pt x="268" y="687"/>
                    <a:pt x="290" y="676"/>
                    <a:pt x="302" y="676"/>
                  </a:cubicBezTo>
                  <a:lnTo>
                    <a:pt x="1259" y="442"/>
                  </a:lnTo>
                  <a:cubicBezTo>
                    <a:pt x="1370" y="409"/>
                    <a:pt x="1448" y="286"/>
                    <a:pt x="1415" y="164"/>
                  </a:cubicBezTo>
                  <a:cubicBezTo>
                    <a:pt x="1396" y="71"/>
                    <a:pt x="1307" y="0"/>
                    <a:pt x="1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532838" y="4361048"/>
              <a:ext cx="64298" cy="30373"/>
            </a:xfrm>
            <a:custGeom>
              <a:avLst/>
              <a:gdLst/>
              <a:ahLst/>
              <a:cxnLst/>
              <a:rect l="l" t="t" r="r" b="b"/>
              <a:pathLst>
                <a:path w="1448" h="684" extrusionOk="0">
                  <a:moveTo>
                    <a:pt x="1195" y="1"/>
                  </a:moveTo>
                  <a:cubicBezTo>
                    <a:pt x="1179" y="1"/>
                    <a:pt x="1163" y="2"/>
                    <a:pt x="1148" y="5"/>
                  </a:cubicBezTo>
                  <a:lnTo>
                    <a:pt x="201" y="250"/>
                  </a:lnTo>
                  <a:cubicBezTo>
                    <a:pt x="79" y="272"/>
                    <a:pt x="1" y="394"/>
                    <a:pt x="35" y="517"/>
                  </a:cubicBezTo>
                  <a:cubicBezTo>
                    <a:pt x="57" y="617"/>
                    <a:pt x="157" y="684"/>
                    <a:pt x="257" y="684"/>
                  </a:cubicBezTo>
                  <a:lnTo>
                    <a:pt x="302" y="684"/>
                  </a:lnTo>
                  <a:lnTo>
                    <a:pt x="1259" y="439"/>
                  </a:lnTo>
                  <a:cubicBezTo>
                    <a:pt x="1370" y="416"/>
                    <a:pt x="1448" y="294"/>
                    <a:pt x="1415" y="172"/>
                  </a:cubicBezTo>
                  <a:cubicBezTo>
                    <a:pt x="1396" y="65"/>
                    <a:pt x="1300" y="1"/>
                    <a:pt x="1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8"/>
          <p:cNvSpPr txBox="1">
            <a:spLocks noGrp="1"/>
          </p:cNvSpPr>
          <p:nvPr>
            <p:ph type="subTitle" idx="4294967295"/>
          </p:nvPr>
        </p:nvSpPr>
        <p:spPr>
          <a:xfrm>
            <a:off x="749100" y="33025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Background</a:t>
            </a:r>
            <a:endParaRPr sz="2200">
              <a:latin typeface="Song Myung"/>
              <a:ea typeface="Song Myung"/>
              <a:cs typeface="Song Myung"/>
              <a:sym typeface="Song Myung"/>
            </a:endParaRPr>
          </a:p>
        </p:txBody>
      </p:sp>
      <p:sp>
        <p:nvSpPr>
          <p:cNvPr id="1100" name="Google Shape;1100;p38"/>
          <p:cNvSpPr txBox="1">
            <a:spLocks noGrp="1"/>
          </p:cNvSpPr>
          <p:nvPr>
            <p:ph type="subTitle" idx="4294967295"/>
          </p:nvPr>
        </p:nvSpPr>
        <p:spPr>
          <a:xfrm>
            <a:off x="749100" y="37978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Providing general information on topic</a:t>
            </a:r>
            <a:endParaRPr/>
          </a:p>
        </p:txBody>
      </p:sp>
      <p:cxnSp>
        <p:nvCxnSpPr>
          <p:cNvPr id="1101" name="Google Shape;1101;p38"/>
          <p:cNvCxnSpPr/>
          <p:nvPr/>
        </p:nvCxnSpPr>
        <p:spPr>
          <a:xfrm>
            <a:off x="7656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1102" name="Google Shape;1102;p38"/>
          <p:cNvSpPr txBox="1">
            <a:spLocks noGrp="1"/>
          </p:cNvSpPr>
          <p:nvPr>
            <p:ph type="subTitle" idx="4294967295"/>
          </p:nvPr>
        </p:nvSpPr>
        <p:spPr>
          <a:xfrm>
            <a:off x="2691000" y="33025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Evidence</a:t>
            </a:r>
            <a:endParaRPr sz="2200">
              <a:latin typeface="Song Myung"/>
              <a:ea typeface="Song Myung"/>
              <a:cs typeface="Song Myung"/>
              <a:sym typeface="Song Myung"/>
            </a:endParaRPr>
          </a:p>
        </p:txBody>
      </p:sp>
      <p:sp>
        <p:nvSpPr>
          <p:cNvPr id="1103" name="Google Shape;1103;p38"/>
          <p:cNvSpPr txBox="1">
            <a:spLocks noGrp="1"/>
          </p:cNvSpPr>
          <p:nvPr>
            <p:ph type="subTitle" idx="4294967295"/>
          </p:nvPr>
        </p:nvSpPr>
        <p:spPr>
          <a:xfrm>
            <a:off x="2691000" y="37978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Analyzing data, quotations, or examples </a:t>
            </a:r>
            <a:endParaRPr/>
          </a:p>
        </p:txBody>
      </p:sp>
      <p:cxnSp>
        <p:nvCxnSpPr>
          <p:cNvPr id="1104" name="Google Shape;1104;p38"/>
          <p:cNvCxnSpPr/>
          <p:nvPr/>
        </p:nvCxnSpPr>
        <p:spPr>
          <a:xfrm>
            <a:off x="27075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1105" name="Google Shape;1105;p38"/>
          <p:cNvSpPr txBox="1">
            <a:spLocks noGrp="1"/>
          </p:cNvSpPr>
          <p:nvPr>
            <p:ph type="subTitle" idx="4294967295"/>
          </p:nvPr>
        </p:nvSpPr>
        <p:spPr>
          <a:xfrm>
            <a:off x="4632900" y="33025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Argument</a:t>
            </a:r>
            <a:endParaRPr sz="2200">
              <a:latin typeface="Song Myung"/>
              <a:ea typeface="Song Myung"/>
              <a:cs typeface="Song Myung"/>
              <a:sym typeface="Song Myung"/>
            </a:endParaRPr>
          </a:p>
        </p:txBody>
      </p:sp>
      <p:sp>
        <p:nvSpPr>
          <p:cNvPr id="1106" name="Google Shape;1106;p38"/>
          <p:cNvSpPr txBox="1">
            <a:spLocks noGrp="1"/>
          </p:cNvSpPr>
          <p:nvPr>
            <p:ph type="subTitle" idx="4294967295"/>
          </p:nvPr>
        </p:nvSpPr>
        <p:spPr>
          <a:xfrm>
            <a:off x="4632900" y="37978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Agreeing or disagreeing with a source</a:t>
            </a:r>
            <a:endParaRPr/>
          </a:p>
        </p:txBody>
      </p:sp>
      <p:cxnSp>
        <p:nvCxnSpPr>
          <p:cNvPr id="1107" name="Google Shape;1107;p38"/>
          <p:cNvCxnSpPr/>
          <p:nvPr/>
        </p:nvCxnSpPr>
        <p:spPr>
          <a:xfrm>
            <a:off x="46494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1108" name="Google Shape;1108;p38"/>
          <p:cNvSpPr txBox="1">
            <a:spLocks noGrp="1"/>
          </p:cNvSpPr>
          <p:nvPr>
            <p:ph type="subTitle" idx="4294967295"/>
          </p:nvPr>
        </p:nvSpPr>
        <p:spPr>
          <a:xfrm>
            <a:off x="6574800" y="3302500"/>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latin typeface="Song Myung"/>
                <a:ea typeface="Song Myung"/>
                <a:cs typeface="Song Myung"/>
                <a:sym typeface="Song Myung"/>
              </a:rPr>
              <a:t>Method</a:t>
            </a:r>
            <a:endParaRPr sz="2200">
              <a:latin typeface="Song Myung"/>
              <a:ea typeface="Song Myung"/>
              <a:cs typeface="Song Myung"/>
              <a:sym typeface="Song Myung"/>
            </a:endParaRPr>
          </a:p>
        </p:txBody>
      </p:sp>
      <p:sp>
        <p:nvSpPr>
          <p:cNvPr id="1109" name="Google Shape;1109;p38"/>
          <p:cNvSpPr txBox="1">
            <a:spLocks noGrp="1"/>
          </p:cNvSpPr>
          <p:nvPr>
            <p:ph type="subTitle" idx="4294967295"/>
          </p:nvPr>
        </p:nvSpPr>
        <p:spPr>
          <a:xfrm>
            <a:off x="6574800" y="3797875"/>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a:t>Applying a way of arguing to your own issue</a:t>
            </a:r>
            <a:endParaRPr/>
          </a:p>
        </p:txBody>
      </p:sp>
      <p:cxnSp>
        <p:nvCxnSpPr>
          <p:cNvPr id="1110" name="Google Shape;1110;p38"/>
          <p:cNvCxnSpPr/>
          <p:nvPr/>
        </p:nvCxnSpPr>
        <p:spPr>
          <a:xfrm>
            <a:off x="65913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1111" name="Google Shape;1111;p38"/>
          <p:cNvSpPr txBox="1">
            <a:spLocks noGrp="1"/>
          </p:cNvSpPr>
          <p:nvPr>
            <p:ph type="subTitle" idx="4294967295"/>
          </p:nvPr>
        </p:nvSpPr>
        <p:spPr>
          <a:xfrm>
            <a:off x="749100" y="1539463"/>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solidFill>
                  <a:schemeClr val="lt2"/>
                </a:solidFill>
                <a:latin typeface="Song Myung"/>
                <a:ea typeface="Song Myung"/>
                <a:cs typeface="Song Myung"/>
                <a:sym typeface="Song Myung"/>
              </a:rPr>
              <a:t>B</a:t>
            </a:r>
            <a:endParaRPr sz="2200">
              <a:solidFill>
                <a:schemeClr val="lt2"/>
              </a:solidFill>
              <a:latin typeface="Song Myung"/>
              <a:ea typeface="Song Myung"/>
              <a:cs typeface="Song Myung"/>
              <a:sym typeface="Song Myung"/>
            </a:endParaRPr>
          </a:p>
        </p:txBody>
      </p:sp>
      <p:cxnSp>
        <p:nvCxnSpPr>
          <p:cNvPr id="1112" name="Google Shape;1112;p38"/>
          <p:cNvCxnSpPr/>
          <p:nvPr/>
        </p:nvCxnSpPr>
        <p:spPr>
          <a:xfrm>
            <a:off x="7656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1113" name="Google Shape;1113;p38"/>
          <p:cNvSpPr txBox="1">
            <a:spLocks noGrp="1"/>
          </p:cNvSpPr>
          <p:nvPr>
            <p:ph type="subTitle" idx="4294967295"/>
          </p:nvPr>
        </p:nvSpPr>
        <p:spPr>
          <a:xfrm>
            <a:off x="2691000" y="1539463"/>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solidFill>
                  <a:schemeClr val="lt2"/>
                </a:solidFill>
                <a:latin typeface="Song Myung"/>
                <a:ea typeface="Song Myung"/>
                <a:cs typeface="Song Myung"/>
                <a:sym typeface="Song Myung"/>
              </a:rPr>
              <a:t>E</a:t>
            </a:r>
            <a:endParaRPr sz="2200">
              <a:solidFill>
                <a:schemeClr val="lt2"/>
              </a:solidFill>
              <a:latin typeface="Song Myung"/>
              <a:ea typeface="Song Myung"/>
              <a:cs typeface="Song Myung"/>
              <a:sym typeface="Song Myung"/>
            </a:endParaRPr>
          </a:p>
        </p:txBody>
      </p:sp>
      <p:cxnSp>
        <p:nvCxnSpPr>
          <p:cNvPr id="1114" name="Google Shape;1114;p38"/>
          <p:cNvCxnSpPr/>
          <p:nvPr/>
        </p:nvCxnSpPr>
        <p:spPr>
          <a:xfrm>
            <a:off x="27075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1115" name="Google Shape;1115;p38"/>
          <p:cNvSpPr txBox="1">
            <a:spLocks noGrp="1"/>
          </p:cNvSpPr>
          <p:nvPr>
            <p:ph type="subTitle" idx="4294967295"/>
          </p:nvPr>
        </p:nvSpPr>
        <p:spPr>
          <a:xfrm>
            <a:off x="4632900" y="1539463"/>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solidFill>
                  <a:schemeClr val="lt2"/>
                </a:solidFill>
                <a:latin typeface="Song Myung"/>
                <a:ea typeface="Song Myung"/>
                <a:cs typeface="Song Myung"/>
                <a:sym typeface="Song Myung"/>
              </a:rPr>
              <a:t>A</a:t>
            </a:r>
            <a:endParaRPr sz="2200">
              <a:solidFill>
                <a:schemeClr val="lt2"/>
              </a:solidFill>
              <a:latin typeface="Song Myung"/>
              <a:ea typeface="Song Myung"/>
              <a:cs typeface="Song Myung"/>
              <a:sym typeface="Song Myung"/>
            </a:endParaRPr>
          </a:p>
        </p:txBody>
      </p:sp>
      <p:cxnSp>
        <p:nvCxnSpPr>
          <p:cNvPr id="1116" name="Google Shape;1116;p38"/>
          <p:cNvCxnSpPr/>
          <p:nvPr/>
        </p:nvCxnSpPr>
        <p:spPr>
          <a:xfrm>
            <a:off x="46494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1117" name="Google Shape;1117;p38"/>
          <p:cNvSpPr txBox="1">
            <a:spLocks noGrp="1"/>
          </p:cNvSpPr>
          <p:nvPr>
            <p:ph type="subTitle" idx="4294967295"/>
          </p:nvPr>
        </p:nvSpPr>
        <p:spPr>
          <a:xfrm>
            <a:off x="6574800" y="1539463"/>
            <a:ext cx="1820100" cy="434400"/>
          </a:xfrm>
          <a:prstGeom prst="rect">
            <a:avLst/>
          </a:prstGeom>
        </p:spPr>
        <p:txBody>
          <a:bodyPr spcFirstLastPara="1" wrap="square" lIns="0" tIns="0" rIns="0" bIns="0" anchor="t" anchorCtr="0">
            <a:noAutofit/>
          </a:bodyPr>
          <a:lstStyle/>
          <a:p>
            <a:pPr marL="0" lvl="0" indent="0" algn="ctr" rtl="0">
              <a:spcBef>
                <a:spcPts val="0"/>
              </a:spcBef>
              <a:spcAft>
                <a:spcPts val="1200"/>
              </a:spcAft>
              <a:buNone/>
            </a:pPr>
            <a:r>
              <a:rPr lang="en" sz="2200">
                <a:solidFill>
                  <a:schemeClr val="lt2"/>
                </a:solidFill>
                <a:latin typeface="Song Myung"/>
                <a:ea typeface="Song Myung"/>
                <a:cs typeface="Song Myung"/>
                <a:sym typeface="Song Myung"/>
              </a:rPr>
              <a:t>M</a:t>
            </a:r>
            <a:endParaRPr sz="2200">
              <a:solidFill>
                <a:schemeClr val="lt2"/>
              </a:solidFill>
              <a:latin typeface="Song Myung"/>
              <a:ea typeface="Song Myung"/>
              <a:cs typeface="Song Myung"/>
              <a:sym typeface="Song Myung"/>
            </a:endParaRPr>
          </a:p>
        </p:txBody>
      </p:sp>
      <p:cxnSp>
        <p:nvCxnSpPr>
          <p:cNvPr id="1118" name="Google Shape;1118;p38"/>
          <p:cNvCxnSpPr/>
          <p:nvPr/>
        </p:nvCxnSpPr>
        <p:spPr>
          <a:xfrm>
            <a:off x="6591300" y="1951913"/>
            <a:ext cx="1787100" cy="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On-screen Show (16:9)</PresentationFormat>
  <Paragraphs>115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JetBrains Mono</vt:lpstr>
      <vt:lpstr>Roboto Condensed Light</vt:lpstr>
      <vt:lpstr>Song Myung</vt:lpstr>
      <vt:lpstr>Arial</vt:lpstr>
      <vt:lpstr>American Beat Generation by Slidesgo</vt:lpstr>
      <vt:lpstr>Writing Across the Archives</vt:lpstr>
      <vt:lpstr>Hello!</vt:lpstr>
      <vt:lpstr>Overview of Presentation</vt:lpstr>
      <vt:lpstr>Stuart A. Rose Manuscript, Archives, and Rare Book Library</vt:lpstr>
      <vt:lpstr>PowerPoint Presentation</vt:lpstr>
      <vt:lpstr>Collection Strengths</vt:lpstr>
      <vt:lpstr>Rationale</vt:lpstr>
      <vt:lpstr>Why use the archives in your class?</vt:lpstr>
      <vt:lpstr>Joseph Bizup: BEAM Framework</vt:lpstr>
      <vt:lpstr>Resources</vt:lpstr>
      <vt:lpstr>Resources</vt:lpstr>
      <vt:lpstr>Ideas</vt:lpstr>
      <vt:lpstr>Class Sessions</vt:lpstr>
      <vt:lpstr>Assignments</vt:lpstr>
      <vt:lpstr>Examples</vt:lpstr>
      <vt:lpstr>Examples</vt:lpstr>
      <vt:lpstr>“I watched students light up when permitted to look at objects and documents which the archivists have selected for their viewing… The Rose Library and the instructional sessions inspire me and my students equally!” -Anna Leo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Across the Archives</dc:title>
  <dc:creator>Trapp, Joonna</dc:creator>
  <cp:lastModifiedBy>Joonna Trapp</cp:lastModifiedBy>
  <cp:revision>1</cp:revision>
  <dcterms:modified xsi:type="dcterms:W3CDTF">2023-01-15T19:40:16Z</dcterms:modified>
</cp:coreProperties>
</file>