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426" r:id="rId2"/>
    <p:sldId id="412" r:id="rId3"/>
    <p:sldId id="419" r:id="rId4"/>
    <p:sldId id="447" r:id="rId5"/>
    <p:sldId id="420" r:id="rId6"/>
    <p:sldId id="415" r:id="rId7"/>
    <p:sldId id="434" r:id="rId8"/>
    <p:sldId id="436" r:id="rId9"/>
    <p:sldId id="433" r:id="rId10"/>
    <p:sldId id="431" r:id="rId11"/>
    <p:sldId id="432" r:id="rId12"/>
    <p:sldId id="422" r:id="rId13"/>
    <p:sldId id="448" r:id="rId14"/>
    <p:sldId id="423" r:id="rId15"/>
    <p:sldId id="416" r:id="rId16"/>
    <p:sldId id="424" r:id="rId17"/>
    <p:sldId id="417" r:id="rId18"/>
    <p:sldId id="437" r:id="rId19"/>
    <p:sldId id="438" r:id="rId20"/>
    <p:sldId id="439" r:id="rId21"/>
    <p:sldId id="440" r:id="rId22"/>
    <p:sldId id="441" r:id="rId23"/>
    <p:sldId id="425" r:id="rId24"/>
    <p:sldId id="418" r:id="rId25"/>
    <p:sldId id="394" r:id="rId26"/>
    <p:sldId id="445" r:id="rId27"/>
    <p:sldId id="44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1900" autoAdjust="0"/>
  </p:normalViewPr>
  <p:slideViewPr>
    <p:cSldViewPr snapToGrid="0">
      <p:cViewPr varScale="1">
        <p:scale>
          <a:sx n="63" d="100"/>
          <a:sy n="63" d="100"/>
        </p:scale>
        <p:origin x="1315" y="53"/>
      </p:cViewPr>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p:cViewPr varScale="1">
        <p:scale>
          <a:sx n="66" d="100"/>
          <a:sy n="66" d="100"/>
        </p:scale>
        <p:origin x="309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834A03-C09F-4D81-AE7F-7C04EA5E9BE7}" type="doc">
      <dgm:prSet loTypeId="urn:microsoft.com/office/officeart/2005/8/layout/process1" loCatId="process" qsTypeId="urn:microsoft.com/office/officeart/2005/8/quickstyle/simple1" qsCatId="simple" csTypeId="urn:microsoft.com/office/officeart/2005/8/colors/accent0_1" csCatId="mainScheme" phldr="1"/>
      <dgm:spPr/>
    </dgm:pt>
    <dgm:pt modelId="{5050F9D7-DBF5-482F-804F-6DCA9C0A021A}">
      <dgm:prSet phldrT="[Text]"/>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b="1" dirty="0"/>
            <a:t>ENTRY</a:t>
          </a:r>
        </a:p>
      </dgm:t>
    </dgm:pt>
    <dgm:pt modelId="{1AF9D1DB-008D-4102-BFD7-7A3DF4AB36A5}" type="parTrans" cxnId="{347ED0BA-024D-4CEE-B378-1F1CD6A4CF9F}">
      <dgm:prSet/>
      <dgm:spPr/>
      <dgm:t>
        <a:bodyPr/>
        <a:lstStyle/>
        <a:p>
          <a:endParaRPr lang="en-US" b="1"/>
        </a:p>
      </dgm:t>
    </dgm:pt>
    <dgm:pt modelId="{25949EF6-2044-4959-8969-5A3BDF8629A4}" type="sibTrans" cxnId="{347ED0BA-024D-4CEE-B378-1F1CD6A4CF9F}">
      <dgm:prSet/>
      <dgm:spPr/>
      <dgm:t>
        <a:bodyPr/>
        <a:lstStyle/>
        <a:p>
          <a:endParaRPr lang="en-US" b="1"/>
        </a:p>
      </dgm:t>
    </dgm:pt>
    <dgm:pt modelId="{3AE50409-9BB6-4324-A796-554DCBD1CDCA}">
      <dgm:prSet phldrT="[Text]"/>
      <dgm:spPr/>
      <dgm:t>
        <a:bodyPr/>
        <a:lstStyle/>
        <a:p>
          <a:r>
            <a:rPr lang="en-US" b="1" dirty="0"/>
            <a:t>MUSEUM</a:t>
          </a:r>
        </a:p>
      </dgm:t>
    </dgm:pt>
    <dgm:pt modelId="{5BBE8D0E-1EB0-4E00-8BFA-627AF7D4F28C}" type="parTrans" cxnId="{47BA5DCC-40C3-4006-BA1E-C82F594D5AE7}">
      <dgm:prSet/>
      <dgm:spPr/>
      <dgm:t>
        <a:bodyPr/>
        <a:lstStyle/>
        <a:p>
          <a:endParaRPr lang="en-US" b="1"/>
        </a:p>
      </dgm:t>
    </dgm:pt>
    <dgm:pt modelId="{68F10155-C4FD-4231-B989-4FEF2BDB1AA1}" type="sibTrans" cxnId="{47BA5DCC-40C3-4006-BA1E-C82F594D5AE7}">
      <dgm:prSet/>
      <dgm:spPr/>
      <dgm:t>
        <a:bodyPr/>
        <a:lstStyle/>
        <a:p>
          <a:endParaRPr lang="en-US" b="1"/>
        </a:p>
      </dgm:t>
    </dgm:pt>
    <dgm:pt modelId="{DC02925D-0925-437E-8A71-AC6C16B98C67}">
      <dgm:prSet phldrT="[Text]"/>
      <dgm:spPr/>
      <dgm:t>
        <a:bodyPr/>
        <a:lstStyle/>
        <a:p>
          <a:r>
            <a:rPr lang="en-US" b="1" dirty="0"/>
            <a:t>LIBRARY</a:t>
          </a:r>
        </a:p>
      </dgm:t>
    </dgm:pt>
    <dgm:pt modelId="{68A41C86-7F99-49C2-A601-A7A1E73492C9}" type="parTrans" cxnId="{1206287D-E7FC-4F29-80FD-6C31EE97A852}">
      <dgm:prSet/>
      <dgm:spPr/>
      <dgm:t>
        <a:bodyPr/>
        <a:lstStyle/>
        <a:p>
          <a:endParaRPr lang="en-US" b="1"/>
        </a:p>
      </dgm:t>
    </dgm:pt>
    <dgm:pt modelId="{EA264D67-298D-4DA0-9FA4-74E29E3EB274}" type="sibTrans" cxnId="{1206287D-E7FC-4F29-80FD-6C31EE97A852}">
      <dgm:prSet/>
      <dgm:spPr/>
      <dgm:t>
        <a:bodyPr/>
        <a:lstStyle/>
        <a:p>
          <a:endParaRPr lang="en-US" b="1"/>
        </a:p>
      </dgm:t>
    </dgm:pt>
    <dgm:pt modelId="{5B3811BA-6E88-42C9-B342-CBAF4D7242E5}">
      <dgm:prSet/>
      <dgm:spPr/>
      <dgm:t>
        <a:bodyPr/>
        <a:lstStyle/>
        <a:p>
          <a:r>
            <a:rPr lang="en-US" b="1" dirty="0"/>
            <a:t>STAGE</a:t>
          </a:r>
        </a:p>
      </dgm:t>
    </dgm:pt>
    <dgm:pt modelId="{333DDC0D-5C7B-41D2-A3DA-299F460A60BD}" type="parTrans" cxnId="{0BE28A91-8EB5-4B29-8482-401DD6B3653F}">
      <dgm:prSet/>
      <dgm:spPr/>
      <dgm:t>
        <a:bodyPr/>
        <a:lstStyle/>
        <a:p>
          <a:endParaRPr lang="en-US" b="1"/>
        </a:p>
      </dgm:t>
    </dgm:pt>
    <dgm:pt modelId="{C8C62096-5A11-4EEE-989F-91BA1E9C3C0E}" type="sibTrans" cxnId="{0BE28A91-8EB5-4B29-8482-401DD6B3653F}">
      <dgm:prSet/>
      <dgm:spPr/>
      <dgm:t>
        <a:bodyPr/>
        <a:lstStyle/>
        <a:p>
          <a:endParaRPr lang="en-US" b="1"/>
        </a:p>
      </dgm:t>
    </dgm:pt>
    <dgm:pt modelId="{17522FB1-FE07-44CC-B7D5-493E86829E59}">
      <dgm:prSet/>
      <dgm:spPr/>
      <dgm:t>
        <a:bodyPr/>
        <a:lstStyle/>
        <a:p>
          <a:r>
            <a:rPr lang="en-US" b="1" dirty="0"/>
            <a:t>P.E.</a:t>
          </a:r>
        </a:p>
      </dgm:t>
    </dgm:pt>
    <dgm:pt modelId="{93DD2657-BFE4-45A9-B847-7E6070282F3B}" type="parTrans" cxnId="{C669B7C7-DC5E-4B62-A378-4EFF87E042CF}">
      <dgm:prSet/>
      <dgm:spPr/>
      <dgm:t>
        <a:bodyPr/>
        <a:lstStyle/>
        <a:p>
          <a:endParaRPr lang="en-US" b="1"/>
        </a:p>
      </dgm:t>
    </dgm:pt>
    <dgm:pt modelId="{E2CDC56C-54FD-4596-A26D-5540F41D1A65}" type="sibTrans" cxnId="{C669B7C7-DC5E-4B62-A378-4EFF87E042CF}">
      <dgm:prSet/>
      <dgm:spPr/>
      <dgm:t>
        <a:bodyPr/>
        <a:lstStyle/>
        <a:p>
          <a:endParaRPr lang="en-US" b="1"/>
        </a:p>
      </dgm:t>
    </dgm:pt>
    <dgm:pt modelId="{6F5BF088-E70E-41DB-A96F-25071088F6A3}">
      <dgm:prSet/>
      <dgm:spPr/>
      <dgm:t>
        <a:bodyPr/>
        <a:lstStyle/>
        <a:p>
          <a:r>
            <a:rPr lang="en-US" b="1" dirty="0"/>
            <a:t>BEER</a:t>
          </a:r>
        </a:p>
      </dgm:t>
    </dgm:pt>
    <dgm:pt modelId="{104B691F-F6A9-4745-9872-0F128FA12A27}" type="parTrans" cxnId="{3653B4AF-EBAF-460C-B5BC-1DFD44A4B13E}">
      <dgm:prSet/>
      <dgm:spPr/>
      <dgm:t>
        <a:bodyPr/>
        <a:lstStyle/>
        <a:p>
          <a:endParaRPr lang="en-US" b="1"/>
        </a:p>
      </dgm:t>
    </dgm:pt>
    <dgm:pt modelId="{4E65158F-62CD-41C3-9FAE-AA9475536194}" type="sibTrans" cxnId="{3653B4AF-EBAF-460C-B5BC-1DFD44A4B13E}">
      <dgm:prSet/>
      <dgm:spPr/>
      <dgm:t>
        <a:bodyPr/>
        <a:lstStyle/>
        <a:p>
          <a:endParaRPr lang="en-US" b="1"/>
        </a:p>
      </dgm:t>
    </dgm:pt>
    <dgm:pt modelId="{50D6461C-8DBC-4941-9C92-522856A64F75}" type="pres">
      <dgm:prSet presAssocID="{9A834A03-C09F-4D81-AE7F-7C04EA5E9BE7}" presName="Name0" presStyleCnt="0">
        <dgm:presLayoutVars>
          <dgm:dir/>
          <dgm:resizeHandles val="exact"/>
        </dgm:presLayoutVars>
      </dgm:prSet>
      <dgm:spPr/>
    </dgm:pt>
    <dgm:pt modelId="{76DE05DD-D539-49C7-988E-D4AC5B515620}" type="pres">
      <dgm:prSet presAssocID="{5050F9D7-DBF5-482F-804F-6DCA9C0A021A}" presName="node" presStyleLbl="node1" presStyleIdx="0" presStyleCnt="6" custScaleX="85825">
        <dgm:presLayoutVars>
          <dgm:bulletEnabled val="1"/>
        </dgm:presLayoutVars>
      </dgm:prSet>
      <dgm:spPr/>
      <dgm:t>
        <a:bodyPr/>
        <a:lstStyle/>
        <a:p>
          <a:endParaRPr lang="en-US"/>
        </a:p>
      </dgm:t>
    </dgm:pt>
    <dgm:pt modelId="{6948E3CD-A14A-48F6-A104-08BC74589D48}" type="pres">
      <dgm:prSet presAssocID="{25949EF6-2044-4959-8969-5A3BDF8629A4}" presName="sibTrans" presStyleLbl="sibTrans2D1" presStyleIdx="0" presStyleCnt="5"/>
      <dgm:spPr/>
      <dgm:t>
        <a:bodyPr/>
        <a:lstStyle/>
        <a:p>
          <a:endParaRPr lang="en-US"/>
        </a:p>
      </dgm:t>
    </dgm:pt>
    <dgm:pt modelId="{5B0C28DC-10FD-4321-B38E-9CED11DA9280}" type="pres">
      <dgm:prSet presAssocID="{25949EF6-2044-4959-8969-5A3BDF8629A4}" presName="connectorText" presStyleLbl="sibTrans2D1" presStyleIdx="0" presStyleCnt="5"/>
      <dgm:spPr/>
      <dgm:t>
        <a:bodyPr/>
        <a:lstStyle/>
        <a:p>
          <a:endParaRPr lang="en-US"/>
        </a:p>
      </dgm:t>
    </dgm:pt>
    <dgm:pt modelId="{A8665EDD-D36D-4D9E-81F9-0F38DA4DF23F}" type="pres">
      <dgm:prSet presAssocID="{3AE50409-9BB6-4324-A796-554DCBD1CDCA}" presName="node" presStyleLbl="node1" presStyleIdx="1" presStyleCnt="6">
        <dgm:presLayoutVars>
          <dgm:bulletEnabled val="1"/>
        </dgm:presLayoutVars>
      </dgm:prSet>
      <dgm:spPr/>
      <dgm:t>
        <a:bodyPr/>
        <a:lstStyle/>
        <a:p>
          <a:endParaRPr lang="en-US"/>
        </a:p>
      </dgm:t>
    </dgm:pt>
    <dgm:pt modelId="{3B845249-AC69-4589-8469-059C0C06D775}" type="pres">
      <dgm:prSet presAssocID="{68F10155-C4FD-4231-B989-4FEF2BDB1AA1}" presName="sibTrans" presStyleLbl="sibTrans2D1" presStyleIdx="1" presStyleCnt="5"/>
      <dgm:spPr/>
      <dgm:t>
        <a:bodyPr/>
        <a:lstStyle/>
        <a:p>
          <a:endParaRPr lang="en-US"/>
        </a:p>
      </dgm:t>
    </dgm:pt>
    <dgm:pt modelId="{1E63717D-02F1-4104-AF13-F0BAC3FB5C1B}" type="pres">
      <dgm:prSet presAssocID="{68F10155-C4FD-4231-B989-4FEF2BDB1AA1}" presName="connectorText" presStyleLbl="sibTrans2D1" presStyleIdx="1" presStyleCnt="5"/>
      <dgm:spPr/>
      <dgm:t>
        <a:bodyPr/>
        <a:lstStyle/>
        <a:p>
          <a:endParaRPr lang="en-US"/>
        </a:p>
      </dgm:t>
    </dgm:pt>
    <dgm:pt modelId="{ED1E2476-6843-434F-B49C-2D1E17E89480}" type="pres">
      <dgm:prSet presAssocID="{17522FB1-FE07-44CC-B7D5-493E86829E59}" presName="node" presStyleLbl="node1" presStyleIdx="2" presStyleCnt="6" custScaleX="53310">
        <dgm:presLayoutVars>
          <dgm:bulletEnabled val="1"/>
        </dgm:presLayoutVars>
      </dgm:prSet>
      <dgm:spPr/>
      <dgm:t>
        <a:bodyPr/>
        <a:lstStyle/>
        <a:p>
          <a:endParaRPr lang="en-US"/>
        </a:p>
      </dgm:t>
    </dgm:pt>
    <dgm:pt modelId="{5BDD2E3B-D20A-4419-8FE1-9713E53ED62F}" type="pres">
      <dgm:prSet presAssocID="{E2CDC56C-54FD-4596-A26D-5540F41D1A65}" presName="sibTrans" presStyleLbl="sibTrans2D1" presStyleIdx="2" presStyleCnt="5"/>
      <dgm:spPr/>
      <dgm:t>
        <a:bodyPr/>
        <a:lstStyle/>
        <a:p>
          <a:endParaRPr lang="en-US"/>
        </a:p>
      </dgm:t>
    </dgm:pt>
    <dgm:pt modelId="{CAD35953-967B-49C9-9FF0-37FA2095E188}" type="pres">
      <dgm:prSet presAssocID="{E2CDC56C-54FD-4596-A26D-5540F41D1A65}" presName="connectorText" presStyleLbl="sibTrans2D1" presStyleIdx="2" presStyleCnt="5"/>
      <dgm:spPr/>
      <dgm:t>
        <a:bodyPr/>
        <a:lstStyle/>
        <a:p>
          <a:endParaRPr lang="en-US"/>
        </a:p>
      </dgm:t>
    </dgm:pt>
    <dgm:pt modelId="{ECC87E2E-5AB7-4FFD-AFF2-F0B6B2E53076}" type="pres">
      <dgm:prSet presAssocID="{DC02925D-0925-437E-8A71-AC6C16B98C67}" presName="node" presStyleLbl="node1" presStyleIdx="3" presStyleCnt="6" custScaleX="86146">
        <dgm:presLayoutVars>
          <dgm:bulletEnabled val="1"/>
        </dgm:presLayoutVars>
      </dgm:prSet>
      <dgm:spPr/>
      <dgm:t>
        <a:bodyPr/>
        <a:lstStyle/>
        <a:p>
          <a:endParaRPr lang="en-US"/>
        </a:p>
      </dgm:t>
    </dgm:pt>
    <dgm:pt modelId="{6FB587F9-3A94-4659-B86A-CD7D5E46B2F7}" type="pres">
      <dgm:prSet presAssocID="{EA264D67-298D-4DA0-9FA4-74E29E3EB274}" presName="sibTrans" presStyleLbl="sibTrans2D1" presStyleIdx="3" presStyleCnt="5"/>
      <dgm:spPr/>
      <dgm:t>
        <a:bodyPr/>
        <a:lstStyle/>
        <a:p>
          <a:endParaRPr lang="en-US"/>
        </a:p>
      </dgm:t>
    </dgm:pt>
    <dgm:pt modelId="{67F50580-5F26-466A-AFC9-64D4F6179FDE}" type="pres">
      <dgm:prSet presAssocID="{EA264D67-298D-4DA0-9FA4-74E29E3EB274}" presName="connectorText" presStyleLbl="sibTrans2D1" presStyleIdx="3" presStyleCnt="5"/>
      <dgm:spPr/>
      <dgm:t>
        <a:bodyPr/>
        <a:lstStyle/>
        <a:p>
          <a:endParaRPr lang="en-US"/>
        </a:p>
      </dgm:t>
    </dgm:pt>
    <dgm:pt modelId="{CA2EC2C0-F542-411A-8F91-9CD9B38FF485}" type="pres">
      <dgm:prSet presAssocID="{5B3811BA-6E88-42C9-B342-CBAF4D7242E5}" presName="node" presStyleLbl="node1" presStyleIdx="4" presStyleCnt="6" custScaleX="75913">
        <dgm:presLayoutVars>
          <dgm:bulletEnabled val="1"/>
        </dgm:presLayoutVars>
      </dgm:prSet>
      <dgm:spPr/>
      <dgm:t>
        <a:bodyPr/>
        <a:lstStyle/>
        <a:p>
          <a:endParaRPr lang="en-US"/>
        </a:p>
      </dgm:t>
    </dgm:pt>
    <dgm:pt modelId="{1BDF0E82-D566-407C-A4D8-650B3B99E30B}" type="pres">
      <dgm:prSet presAssocID="{C8C62096-5A11-4EEE-989F-91BA1E9C3C0E}" presName="sibTrans" presStyleLbl="sibTrans2D1" presStyleIdx="4" presStyleCnt="5"/>
      <dgm:spPr/>
      <dgm:t>
        <a:bodyPr/>
        <a:lstStyle/>
        <a:p>
          <a:endParaRPr lang="en-US"/>
        </a:p>
      </dgm:t>
    </dgm:pt>
    <dgm:pt modelId="{F15496B6-66AD-4AC5-A2BA-26D236145872}" type="pres">
      <dgm:prSet presAssocID="{C8C62096-5A11-4EEE-989F-91BA1E9C3C0E}" presName="connectorText" presStyleLbl="sibTrans2D1" presStyleIdx="4" presStyleCnt="5"/>
      <dgm:spPr/>
      <dgm:t>
        <a:bodyPr/>
        <a:lstStyle/>
        <a:p>
          <a:endParaRPr lang="en-US"/>
        </a:p>
      </dgm:t>
    </dgm:pt>
    <dgm:pt modelId="{ED0B2E22-4894-4571-AF41-5927A11EEB10}" type="pres">
      <dgm:prSet presAssocID="{6F5BF088-E70E-41DB-A96F-25071088F6A3}" presName="node" presStyleLbl="node1" presStyleIdx="5" presStyleCnt="6" custScaleX="72336">
        <dgm:presLayoutVars>
          <dgm:bulletEnabled val="1"/>
        </dgm:presLayoutVars>
      </dgm:prSet>
      <dgm:spPr/>
      <dgm:t>
        <a:bodyPr/>
        <a:lstStyle/>
        <a:p>
          <a:endParaRPr lang="en-US"/>
        </a:p>
      </dgm:t>
    </dgm:pt>
  </dgm:ptLst>
  <dgm:cxnLst>
    <dgm:cxn modelId="{C669B7C7-DC5E-4B62-A378-4EFF87E042CF}" srcId="{9A834A03-C09F-4D81-AE7F-7C04EA5E9BE7}" destId="{17522FB1-FE07-44CC-B7D5-493E86829E59}" srcOrd="2" destOrd="0" parTransId="{93DD2657-BFE4-45A9-B847-7E6070282F3B}" sibTransId="{E2CDC56C-54FD-4596-A26D-5540F41D1A65}"/>
    <dgm:cxn modelId="{B11610CD-266D-485A-907A-A0D3AA50DFD0}" type="presOf" srcId="{C8C62096-5A11-4EEE-989F-91BA1E9C3C0E}" destId="{F15496B6-66AD-4AC5-A2BA-26D236145872}" srcOrd="1" destOrd="0" presId="urn:microsoft.com/office/officeart/2005/8/layout/process1"/>
    <dgm:cxn modelId="{AEF9A9E2-7E81-40BA-9764-38048881441F}" type="presOf" srcId="{6F5BF088-E70E-41DB-A96F-25071088F6A3}" destId="{ED0B2E22-4894-4571-AF41-5927A11EEB10}" srcOrd="0" destOrd="0" presId="urn:microsoft.com/office/officeart/2005/8/layout/process1"/>
    <dgm:cxn modelId="{1206287D-E7FC-4F29-80FD-6C31EE97A852}" srcId="{9A834A03-C09F-4D81-AE7F-7C04EA5E9BE7}" destId="{DC02925D-0925-437E-8A71-AC6C16B98C67}" srcOrd="3" destOrd="0" parTransId="{68A41C86-7F99-49C2-A601-A7A1E73492C9}" sibTransId="{EA264D67-298D-4DA0-9FA4-74E29E3EB274}"/>
    <dgm:cxn modelId="{F76866E3-5736-402B-87D4-50A5A2055290}" type="presOf" srcId="{5B3811BA-6E88-42C9-B342-CBAF4D7242E5}" destId="{CA2EC2C0-F542-411A-8F91-9CD9B38FF485}" srcOrd="0" destOrd="0" presId="urn:microsoft.com/office/officeart/2005/8/layout/process1"/>
    <dgm:cxn modelId="{520D80E3-964C-4D15-B5A0-AD16C4C6D149}" type="presOf" srcId="{C8C62096-5A11-4EEE-989F-91BA1E9C3C0E}" destId="{1BDF0E82-D566-407C-A4D8-650B3B99E30B}" srcOrd="0" destOrd="0" presId="urn:microsoft.com/office/officeart/2005/8/layout/process1"/>
    <dgm:cxn modelId="{618C059A-6DBD-4F5A-AA35-A37C912E5DAB}" type="presOf" srcId="{EA264D67-298D-4DA0-9FA4-74E29E3EB274}" destId="{6FB587F9-3A94-4659-B86A-CD7D5E46B2F7}" srcOrd="0" destOrd="0" presId="urn:microsoft.com/office/officeart/2005/8/layout/process1"/>
    <dgm:cxn modelId="{C6B88E49-ECBE-4C19-8EFC-4D88507D4D56}" type="presOf" srcId="{E2CDC56C-54FD-4596-A26D-5540F41D1A65}" destId="{5BDD2E3B-D20A-4419-8FE1-9713E53ED62F}" srcOrd="0" destOrd="0" presId="urn:microsoft.com/office/officeart/2005/8/layout/process1"/>
    <dgm:cxn modelId="{3653B4AF-EBAF-460C-B5BC-1DFD44A4B13E}" srcId="{9A834A03-C09F-4D81-AE7F-7C04EA5E9BE7}" destId="{6F5BF088-E70E-41DB-A96F-25071088F6A3}" srcOrd="5" destOrd="0" parTransId="{104B691F-F6A9-4745-9872-0F128FA12A27}" sibTransId="{4E65158F-62CD-41C3-9FAE-AA9475536194}"/>
    <dgm:cxn modelId="{2450299D-5015-410F-8C5D-DDC12ADF9164}" type="presOf" srcId="{68F10155-C4FD-4231-B989-4FEF2BDB1AA1}" destId="{3B845249-AC69-4589-8469-059C0C06D775}" srcOrd="0" destOrd="0" presId="urn:microsoft.com/office/officeart/2005/8/layout/process1"/>
    <dgm:cxn modelId="{47BA5DCC-40C3-4006-BA1E-C82F594D5AE7}" srcId="{9A834A03-C09F-4D81-AE7F-7C04EA5E9BE7}" destId="{3AE50409-9BB6-4324-A796-554DCBD1CDCA}" srcOrd="1" destOrd="0" parTransId="{5BBE8D0E-1EB0-4E00-8BFA-627AF7D4F28C}" sibTransId="{68F10155-C4FD-4231-B989-4FEF2BDB1AA1}"/>
    <dgm:cxn modelId="{13C8A053-3326-4DC1-8960-D4DCD6CEAF13}" type="presOf" srcId="{3AE50409-9BB6-4324-A796-554DCBD1CDCA}" destId="{A8665EDD-D36D-4D9E-81F9-0F38DA4DF23F}" srcOrd="0" destOrd="0" presId="urn:microsoft.com/office/officeart/2005/8/layout/process1"/>
    <dgm:cxn modelId="{842087EA-03F8-4264-9C62-ECCBF24930A1}" type="presOf" srcId="{5050F9D7-DBF5-482F-804F-6DCA9C0A021A}" destId="{76DE05DD-D539-49C7-988E-D4AC5B515620}" srcOrd="0" destOrd="0" presId="urn:microsoft.com/office/officeart/2005/8/layout/process1"/>
    <dgm:cxn modelId="{7F543884-0CB5-4E10-A75F-2C730E049A57}" type="presOf" srcId="{EA264D67-298D-4DA0-9FA4-74E29E3EB274}" destId="{67F50580-5F26-466A-AFC9-64D4F6179FDE}" srcOrd="1" destOrd="0" presId="urn:microsoft.com/office/officeart/2005/8/layout/process1"/>
    <dgm:cxn modelId="{347ED0BA-024D-4CEE-B378-1F1CD6A4CF9F}" srcId="{9A834A03-C09F-4D81-AE7F-7C04EA5E9BE7}" destId="{5050F9D7-DBF5-482F-804F-6DCA9C0A021A}" srcOrd="0" destOrd="0" parTransId="{1AF9D1DB-008D-4102-BFD7-7A3DF4AB36A5}" sibTransId="{25949EF6-2044-4959-8969-5A3BDF8629A4}"/>
    <dgm:cxn modelId="{53053029-AA09-48B7-868F-F0CD05D435AF}" type="presOf" srcId="{9A834A03-C09F-4D81-AE7F-7C04EA5E9BE7}" destId="{50D6461C-8DBC-4941-9C92-522856A64F75}" srcOrd="0" destOrd="0" presId="urn:microsoft.com/office/officeart/2005/8/layout/process1"/>
    <dgm:cxn modelId="{BDAD95F9-F15D-4ABC-AE1F-0CA662B781DA}" type="presOf" srcId="{17522FB1-FE07-44CC-B7D5-493E86829E59}" destId="{ED1E2476-6843-434F-B49C-2D1E17E89480}" srcOrd="0" destOrd="0" presId="urn:microsoft.com/office/officeart/2005/8/layout/process1"/>
    <dgm:cxn modelId="{3744954B-7BA2-468D-B0DE-B315F523A065}" type="presOf" srcId="{DC02925D-0925-437E-8A71-AC6C16B98C67}" destId="{ECC87E2E-5AB7-4FFD-AFF2-F0B6B2E53076}" srcOrd="0" destOrd="0" presId="urn:microsoft.com/office/officeart/2005/8/layout/process1"/>
    <dgm:cxn modelId="{E1E5E836-66C9-4FCB-B66E-C8C0271B3170}" type="presOf" srcId="{25949EF6-2044-4959-8969-5A3BDF8629A4}" destId="{5B0C28DC-10FD-4321-B38E-9CED11DA9280}" srcOrd="1" destOrd="0" presId="urn:microsoft.com/office/officeart/2005/8/layout/process1"/>
    <dgm:cxn modelId="{9B7AAF99-B8A8-4F2E-9A5C-A7E31F04C25C}" type="presOf" srcId="{68F10155-C4FD-4231-B989-4FEF2BDB1AA1}" destId="{1E63717D-02F1-4104-AF13-F0BAC3FB5C1B}" srcOrd="1" destOrd="0" presId="urn:microsoft.com/office/officeart/2005/8/layout/process1"/>
    <dgm:cxn modelId="{0BE28A91-8EB5-4B29-8482-401DD6B3653F}" srcId="{9A834A03-C09F-4D81-AE7F-7C04EA5E9BE7}" destId="{5B3811BA-6E88-42C9-B342-CBAF4D7242E5}" srcOrd="4" destOrd="0" parTransId="{333DDC0D-5C7B-41D2-A3DA-299F460A60BD}" sibTransId="{C8C62096-5A11-4EEE-989F-91BA1E9C3C0E}"/>
    <dgm:cxn modelId="{1AD46521-B913-4B18-B038-0CC16C1F378B}" type="presOf" srcId="{25949EF6-2044-4959-8969-5A3BDF8629A4}" destId="{6948E3CD-A14A-48F6-A104-08BC74589D48}" srcOrd="0" destOrd="0" presId="urn:microsoft.com/office/officeart/2005/8/layout/process1"/>
    <dgm:cxn modelId="{FB317293-3758-4285-9AB1-B3E75739A586}" type="presOf" srcId="{E2CDC56C-54FD-4596-A26D-5540F41D1A65}" destId="{CAD35953-967B-49C9-9FF0-37FA2095E188}" srcOrd="1" destOrd="0" presId="urn:microsoft.com/office/officeart/2005/8/layout/process1"/>
    <dgm:cxn modelId="{5A1C3F4B-46D4-4D15-B0CF-11777AB70FE7}" type="presParOf" srcId="{50D6461C-8DBC-4941-9C92-522856A64F75}" destId="{76DE05DD-D539-49C7-988E-D4AC5B515620}" srcOrd="0" destOrd="0" presId="urn:microsoft.com/office/officeart/2005/8/layout/process1"/>
    <dgm:cxn modelId="{5E38A49F-C87F-4C22-B0C1-EB4FE53D7668}" type="presParOf" srcId="{50D6461C-8DBC-4941-9C92-522856A64F75}" destId="{6948E3CD-A14A-48F6-A104-08BC74589D48}" srcOrd="1" destOrd="0" presId="urn:microsoft.com/office/officeart/2005/8/layout/process1"/>
    <dgm:cxn modelId="{B5AA9E57-903D-491F-8C51-617E6B435EBC}" type="presParOf" srcId="{6948E3CD-A14A-48F6-A104-08BC74589D48}" destId="{5B0C28DC-10FD-4321-B38E-9CED11DA9280}" srcOrd="0" destOrd="0" presId="urn:microsoft.com/office/officeart/2005/8/layout/process1"/>
    <dgm:cxn modelId="{8648657B-AC25-4206-B5AB-1000CFC28B96}" type="presParOf" srcId="{50D6461C-8DBC-4941-9C92-522856A64F75}" destId="{A8665EDD-D36D-4D9E-81F9-0F38DA4DF23F}" srcOrd="2" destOrd="0" presId="urn:microsoft.com/office/officeart/2005/8/layout/process1"/>
    <dgm:cxn modelId="{972EFCB8-021C-4025-802D-053B109E6143}" type="presParOf" srcId="{50D6461C-8DBC-4941-9C92-522856A64F75}" destId="{3B845249-AC69-4589-8469-059C0C06D775}" srcOrd="3" destOrd="0" presId="urn:microsoft.com/office/officeart/2005/8/layout/process1"/>
    <dgm:cxn modelId="{878A7D14-33F7-4B9B-BAEE-179E3088A3C6}" type="presParOf" srcId="{3B845249-AC69-4589-8469-059C0C06D775}" destId="{1E63717D-02F1-4104-AF13-F0BAC3FB5C1B}" srcOrd="0" destOrd="0" presId="urn:microsoft.com/office/officeart/2005/8/layout/process1"/>
    <dgm:cxn modelId="{F0B9FFFC-0082-4081-A3CE-2BED12CD56A7}" type="presParOf" srcId="{50D6461C-8DBC-4941-9C92-522856A64F75}" destId="{ED1E2476-6843-434F-B49C-2D1E17E89480}" srcOrd="4" destOrd="0" presId="urn:microsoft.com/office/officeart/2005/8/layout/process1"/>
    <dgm:cxn modelId="{A2D1B5BD-B215-4256-898A-2441D8156C7C}" type="presParOf" srcId="{50D6461C-8DBC-4941-9C92-522856A64F75}" destId="{5BDD2E3B-D20A-4419-8FE1-9713E53ED62F}" srcOrd="5" destOrd="0" presId="urn:microsoft.com/office/officeart/2005/8/layout/process1"/>
    <dgm:cxn modelId="{F30D779E-33EF-454F-B12E-4D15E8D86F72}" type="presParOf" srcId="{5BDD2E3B-D20A-4419-8FE1-9713E53ED62F}" destId="{CAD35953-967B-49C9-9FF0-37FA2095E188}" srcOrd="0" destOrd="0" presId="urn:microsoft.com/office/officeart/2005/8/layout/process1"/>
    <dgm:cxn modelId="{90EF59F4-AD39-49BF-BA24-F5B9862D2B20}" type="presParOf" srcId="{50D6461C-8DBC-4941-9C92-522856A64F75}" destId="{ECC87E2E-5AB7-4FFD-AFF2-F0B6B2E53076}" srcOrd="6" destOrd="0" presId="urn:microsoft.com/office/officeart/2005/8/layout/process1"/>
    <dgm:cxn modelId="{38399791-FA39-472D-A9C2-B2912DEC26FD}" type="presParOf" srcId="{50D6461C-8DBC-4941-9C92-522856A64F75}" destId="{6FB587F9-3A94-4659-B86A-CD7D5E46B2F7}" srcOrd="7" destOrd="0" presId="urn:microsoft.com/office/officeart/2005/8/layout/process1"/>
    <dgm:cxn modelId="{5059FAFC-C356-4B17-8589-E5F13C9EB5E1}" type="presParOf" srcId="{6FB587F9-3A94-4659-B86A-CD7D5E46B2F7}" destId="{67F50580-5F26-466A-AFC9-64D4F6179FDE}" srcOrd="0" destOrd="0" presId="urn:microsoft.com/office/officeart/2005/8/layout/process1"/>
    <dgm:cxn modelId="{509FF6FA-DE73-40EF-9676-CD48C44EAEDF}" type="presParOf" srcId="{50D6461C-8DBC-4941-9C92-522856A64F75}" destId="{CA2EC2C0-F542-411A-8F91-9CD9B38FF485}" srcOrd="8" destOrd="0" presId="urn:microsoft.com/office/officeart/2005/8/layout/process1"/>
    <dgm:cxn modelId="{F0B3C032-8DB3-4C2F-B65F-F1171B4E4DE1}" type="presParOf" srcId="{50D6461C-8DBC-4941-9C92-522856A64F75}" destId="{1BDF0E82-D566-407C-A4D8-650B3B99E30B}" srcOrd="9" destOrd="0" presId="urn:microsoft.com/office/officeart/2005/8/layout/process1"/>
    <dgm:cxn modelId="{55F3F4E7-F85E-4298-8AF5-9C115CB7A3DC}" type="presParOf" srcId="{1BDF0E82-D566-407C-A4D8-650B3B99E30B}" destId="{F15496B6-66AD-4AC5-A2BA-26D236145872}" srcOrd="0" destOrd="0" presId="urn:microsoft.com/office/officeart/2005/8/layout/process1"/>
    <dgm:cxn modelId="{E8F4F479-70CB-4B9B-A22B-363E180ED7C1}" type="presParOf" srcId="{50D6461C-8DBC-4941-9C92-522856A64F75}" destId="{ED0B2E22-4894-4571-AF41-5927A11EEB10}" srcOrd="1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A834A03-C09F-4D81-AE7F-7C04EA5E9BE7}" type="doc">
      <dgm:prSet loTypeId="urn:microsoft.com/office/officeart/2005/8/layout/process1" loCatId="process" qsTypeId="urn:microsoft.com/office/officeart/2005/8/quickstyle/simple1" qsCatId="simple" csTypeId="urn:microsoft.com/office/officeart/2005/8/colors/accent0_1" csCatId="mainScheme" phldr="1"/>
      <dgm:spPr/>
    </dgm:pt>
    <dgm:pt modelId="{5050F9D7-DBF5-482F-804F-6DCA9C0A021A}">
      <dgm:prSet phldrT="[Text]"/>
      <dgm:spPr/>
      <dgm:t>
        <a:bodyPr/>
        <a:lstStyle/>
        <a:p>
          <a:r>
            <a:rPr lang="en-US" b="1" dirty="0"/>
            <a:t>ENTRY</a:t>
          </a:r>
        </a:p>
      </dgm:t>
    </dgm:pt>
    <dgm:pt modelId="{1AF9D1DB-008D-4102-BFD7-7A3DF4AB36A5}" type="parTrans" cxnId="{347ED0BA-024D-4CEE-B378-1F1CD6A4CF9F}">
      <dgm:prSet/>
      <dgm:spPr/>
      <dgm:t>
        <a:bodyPr/>
        <a:lstStyle/>
        <a:p>
          <a:endParaRPr lang="en-US" b="1"/>
        </a:p>
      </dgm:t>
    </dgm:pt>
    <dgm:pt modelId="{25949EF6-2044-4959-8969-5A3BDF8629A4}" type="sibTrans" cxnId="{347ED0BA-024D-4CEE-B378-1F1CD6A4CF9F}">
      <dgm:prSet/>
      <dgm:spPr/>
      <dgm:t>
        <a:bodyPr/>
        <a:lstStyle/>
        <a:p>
          <a:endParaRPr lang="en-US" b="1"/>
        </a:p>
      </dgm:t>
    </dgm:pt>
    <dgm:pt modelId="{3AE50409-9BB6-4324-A796-554DCBD1CDCA}">
      <dgm:prSet phldrT="[Text]"/>
      <dgm:spPr/>
      <dgm:t>
        <a:bodyPr/>
        <a:lstStyle/>
        <a:p>
          <a:r>
            <a:rPr lang="en-US" b="1" dirty="0"/>
            <a:t>MUSEUM</a:t>
          </a:r>
        </a:p>
      </dgm:t>
    </dgm:pt>
    <dgm:pt modelId="{5BBE8D0E-1EB0-4E00-8BFA-627AF7D4F28C}" type="parTrans" cxnId="{47BA5DCC-40C3-4006-BA1E-C82F594D5AE7}">
      <dgm:prSet/>
      <dgm:spPr/>
      <dgm:t>
        <a:bodyPr/>
        <a:lstStyle/>
        <a:p>
          <a:endParaRPr lang="en-US" b="1"/>
        </a:p>
      </dgm:t>
    </dgm:pt>
    <dgm:pt modelId="{68F10155-C4FD-4231-B989-4FEF2BDB1AA1}" type="sibTrans" cxnId="{47BA5DCC-40C3-4006-BA1E-C82F594D5AE7}">
      <dgm:prSet/>
      <dgm:spPr/>
      <dgm:t>
        <a:bodyPr/>
        <a:lstStyle/>
        <a:p>
          <a:endParaRPr lang="en-US" b="1"/>
        </a:p>
      </dgm:t>
    </dgm:pt>
    <dgm:pt modelId="{DC02925D-0925-437E-8A71-AC6C16B98C67}">
      <dgm:prSet phldrT="[Text]"/>
      <dgm:spPr/>
      <dgm:t>
        <a:bodyPr/>
        <a:lstStyle/>
        <a:p>
          <a:r>
            <a:rPr lang="en-US" b="1" dirty="0"/>
            <a:t>LIBRARY</a:t>
          </a:r>
        </a:p>
      </dgm:t>
    </dgm:pt>
    <dgm:pt modelId="{68A41C86-7F99-49C2-A601-A7A1E73492C9}" type="parTrans" cxnId="{1206287D-E7FC-4F29-80FD-6C31EE97A852}">
      <dgm:prSet/>
      <dgm:spPr/>
      <dgm:t>
        <a:bodyPr/>
        <a:lstStyle/>
        <a:p>
          <a:endParaRPr lang="en-US" b="1"/>
        </a:p>
      </dgm:t>
    </dgm:pt>
    <dgm:pt modelId="{EA264D67-298D-4DA0-9FA4-74E29E3EB274}" type="sibTrans" cxnId="{1206287D-E7FC-4F29-80FD-6C31EE97A852}">
      <dgm:prSet/>
      <dgm:spPr/>
      <dgm:t>
        <a:bodyPr/>
        <a:lstStyle/>
        <a:p>
          <a:endParaRPr lang="en-US" b="1"/>
        </a:p>
      </dgm:t>
    </dgm:pt>
    <dgm:pt modelId="{5B3811BA-6E88-42C9-B342-CBAF4D7242E5}">
      <dgm:prSet/>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b="1" dirty="0"/>
            <a:t>STAGE</a:t>
          </a:r>
        </a:p>
      </dgm:t>
    </dgm:pt>
    <dgm:pt modelId="{333DDC0D-5C7B-41D2-A3DA-299F460A60BD}" type="parTrans" cxnId="{0BE28A91-8EB5-4B29-8482-401DD6B3653F}">
      <dgm:prSet/>
      <dgm:spPr/>
      <dgm:t>
        <a:bodyPr/>
        <a:lstStyle/>
        <a:p>
          <a:endParaRPr lang="en-US" b="1"/>
        </a:p>
      </dgm:t>
    </dgm:pt>
    <dgm:pt modelId="{C8C62096-5A11-4EEE-989F-91BA1E9C3C0E}" type="sibTrans" cxnId="{0BE28A91-8EB5-4B29-8482-401DD6B3653F}">
      <dgm:prSet/>
      <dgm:spPr/>
      <dgm:t>
        <a:bodyPr/>
        <a:lstStyle/>
        <a:p>
          <a:endParaRPr lang="en-US" b="1"/>
        </a:p>
      </dgm:t>
    </dgm:pt>
    <dgm:pt modelId="{17522FB1-FE07-44CC-B7D5-493E86829E59}">
      <dgm:prSet/>
      <dgm:spPr/>
      <dgm:t>
        <a:bodyPr/>
        <a:lstStyle/>
        <a:p>
          <a:r>
            <a:rPr lang="en-US" b="1" dirty="0"/>
            <a:t>P.E.</a:t>
          </a:r>
        </a:p>
      </dgm:t>
    </dgm:pt>
    <dgm:pt modelId="{93DD2657-BFE4-45A9-B847-7E6070282F3B}" type="parTrans" cxnId="{C669B7C7-DC5E-4B62-A378-4EFF87E042CF}">
      <dgm:prSet/>
      <dgm:spPr/>
      <dgm:t>
        <a:bodyPr/>
        <a:lstStyle/>
        <a:p>
          <a:endParaRPr lang="en-US" b="1"/>
        </a:p>
      </dgm:t>
    </dgm:pt>
    <dgm:pt modelId="{E2CDC56C-54FD-4596-A26D-5540F41D1A65}" type="sibTrans" cxnId="{C669B7C7-DC5E-4B62-A378-4EFF87E042CF}">
      <dgm:prSet/>
      <dgm:spPr/>
      <dgm:t>
        <a:bodyPr/>
        <a:lstStyle/>
        <a:p>
          <a:endParaRPr lang="en-US" b="1"/>
        </a:p>
      </dgm:t>
    </dgm:pt>
    <dgm:pt modelId="{6F5BF088-E70E-41DB-A96F-25071088F6A3}">
      <dgm:prSet/>
      <dgm:spPr/>
      <dgm:t>
        <a:bodyPr/>
        <a:lstStyle/>
        <a:p>
          <a:r>
            <a:rPr lang="en-US" b="1" dirty="0"/>
            <a:t>BEER</a:t>
          </a:r>
        </a:p>
      </dgm:t>
    </dgm:pt>
    <dgm:pt modelId="{104B691F-F6A9-4745-9872-0F128FA12A27}" type="parTrans" cxnId="{3653B4AF-EBAF-460C-B5BC-1DFD44A4B13E}">
      <dgm:prSet/>
      <dgm:spPr/>
      <dgm:t>
        <a:bodyPr/>
        <a:lstStyle/>
        <a:p>
          <a:endParaRPr lang="en-US" b="1"/>
        </a:p>
      </dgm:t>
    </dgm:pt>
    <dgm:pt modelId="{4E65158F-62CD-41C3-9FAE-AA9475536194}" type="sibTrans" cxnId="{3653B4AF-EBAF-460C-B5BC-1DFD44A4B13E}">
      <dgm:prSet/>
      <dgm:spPr/>
      <dgm:t>
        <a:bodyPr/>
        <a:lstStyle/>
        <a:p>
          <a:endParaRPr lang="en-US" b="1"/>
        </a:p>
      </dgm:t>
    </dgm:pt>
    <dgm:pt modelId="{50D6461C-8DBC-4941-9C92-522856A64F75}" type="pres">
      <dgm:prSet presAssocID="{9A834A03-C09F-4D81-AE7F-7C04EA5E9BE7}" presName="Name0" presStyleCnt="0">
        <dgm:presLayoutVars>
          <dgm:dir/>
          <dgm:resizeHandles val="exact"/>
        </dgm:presLayoutVars>
      </dgm:prSet>
      <dgm:spPr/>
    </dgm:pt>
    <dgm:pt modelId="{76DE05DD-D539-49C7-988E-D4AC5B515620}" type="pres">
      <dgm:prSet presAssocID="{5050F9D7-DBF5-482F-804F-6DCA9C0A021A}" presName="node" presStyleLbl="node1" presStyleIdx="0" presStyleCnt="6" custScaleX="85825">
        <dgm:presLayoutVars>
          <dgm:bulletEnabled val="1"/>
        </dgm:presLayoutVars>
      </dgm:prSet>
      <dgm:spPr/>
      <dgm:t>
        <a:bodyPr/>
        <a:lstStyle/>
        <a:p>
          <a:endParaRPr lang="en-US"/>
        </a:p>
      </dgm:t>
    </dgm:pt>
    <dgm:pt modelId="{6948E3CD-A14A-48F6-A104-08BC74589D48}" type="pres">
      <dgm:prSet presAssocID="{25949EF6-2044-4959-8969-5A3BDF8629A4}" presName="sibTrans" presStyleLbl="sibTrans2D1" presStyleIdx="0" presStyleCnt="5"/>
      <dgm:spPr/>
      <dgm:t>
        <a:bodyPr/>
        <a:lstStyle/>
        <a:p>
          <a:endParaRPr lang="en-US"/>
        </a:p>
      </dgm:t>
    </dgm:pt>
    <dgm:pt modelId="{5B0C28DC-10FD-4321-B38E-9CED11DA9280}" type="pres">
      <dgm:prSet presAssocID="{25949EF6-2044-4959-8969-5A3BDF8629A4}" presName="connectorText" presStyleLbl="sibTrans2D1" presStyleIdx="0" presStyleCnt="5"/>
      <dgm:spPr/>
      <dgm:t>
        <a:bodyPr/>
        <a:lstStyle/>
        <a:p>
          <a:endParaRPr lang="en-US"/>
        </a:p>
      </dgm:t>
    </dgm:pt>
    <dgm:pt modelId="{A8665EDD-D36D-4D9E-81F9-0F38DA4DF23F}" type="pres">
      <dgm:prSet presAssocID="{3AE50409-9BB6-4324-A796-554DCBD1CDCA}" presName="node" presStyleLbl="node1" presStyleIdx="1" presStyleCnt="6">
        <dgm:presLayoutVars>
          <dgm:bulletEnabled val="1"/>
        </dgm:presLayoutVars>
      </dgm:prSet>
      <dgm:spPr/>
      <dgm:t>
        <a:bodyPr/>
        <a:lstStyle/>
        <a:p>
          <a:endParaRPr lang="en-US"/>
        </a:p>
      </dgm:t>
    </dgm:pt>
    <dgm:pt modelId="{3B845249-AC69-4589-8469-059C0C06D775}" type="pres">
      <dgm:prSet presAssocID="{68F10155-C4FD-4231-B989-4FEF2BDB1AA1}" presName="sibTrans" presStyleLbl="sibTrans2D1" presStyleIdx="1" presStyleCnt="5"/>
      <dgm:spPr/>
      <dgm:t>
        <a:bodyPr/>
        <a:lstStyle/>
        <a:p>
          <a:endParaRPr lang="en-US"/>
        </a:p>
      </dgm:t>
    </dgm:pt>
    <dgm:pt modelId="{1E63717D-02F1-4104-AF13-F0BAC3FB5C1B}" type="pres">
      <dgm:prSet presAssocID="{68F10155-C4FD-4231-B989-4FEF2BDB1AA1}" presName="connectorText" presStyleLbl="sibTrans2D1" presStyleIdx="1" presStyleCnt="5"/>
      <dgm:spPr/>
      <dgm:t>
        <a:bodyPr/>
        <a:lstStyle/>
        <a:p>
          <a:endParaRPr lang="en-US"/>
        </a:p>
      </dgm:t>
    </dgm:pt>
    <dgm:pt modelId="{ED1E2476-6843-434F-B49C-2D1E17E89480}" type="pres">
      <dgm:prSet presAssocID="{17522FB1-FE07-44CC-B7D5-493E86829E59}" presName="node" presStyleLbl="node1" presStyleIdx="2" presStyleCnt="6" custScaleX="53310">
        <dgm:presLayoutVars>
          <dgm:bulletEnabled val="1"/>
        </dgm:presLayoutVars>
      </dgm:prSet>
      <dgm:spPr/>
      <dgm:t>
        <a:bodyPr/>
        <a:lstStyle/>
        <a:p>
          <a:endParaRPr lang="en-US"/>
        </a:p>
      </dgm:t>
    </dgm:pt>
    <dgm:pt modelId="{5BDD2E3B-D20A-4419-8FE1-9713E53ED62F}" type="pres">
      <dgm:prSet presAssocID="{E2CDC56C-54FD-4596-A26D-5540F41D1A65}" presName="sibTrans" presStyleLbl="sibTrans2D1" presStyleIdx="2" presStyleCnt="5"/>
      <dgm:spPr/>
      <dgm:t>
        <a:bodyPr/>
        <a:lstStyle/>
        <a:p>
          <a:endParaRPr lang="en-US"/>
        </a:p>
      </dgm:t>
    </dgm:pt>
    <dgm:pt modelId="{CAD35953-967B-49C9-9FF0-37FA2095E188}" type="pres">
      <dgm:prSet presAssocID="{E2CDC56C-54FD-4596-A26D-5540F41D1A65}" presName="connectorText" presStyleLbl="sibTrans2D1" presStyleIdx="2" presStyleCnt="5"/>
      <dgm:spPr/>
      <dgm:t>
        <a:bodyPr/>
        <a:lstStyle/>
        <a:p>
          <a:endParaRPr lang="en-US"/>
        </a:p>
      </dgm:t>
    </dgm:pt>
    <dgm:pt modelId="{ECC87E2E-5AB7-4FFD-AFF2-F0B6B2E53076}" type="pres">
      <dgm:prSet presAssocID="{DC02925D-0925-437E-8A71-AC6C16B98C67}" presName="node" presStyleLbl="node1" presStyleIdx="3" presStyleCnt="6" custScaleX="86146">
        <dgm:presLayoutVars>
          <dgm:bulletEnabled val="1"/>
        </dgm:presLayoutVars>
      </dgm:prSet>
      <dgm:spPr/>
      <dgm:t>
        <a:bodyPr/>
        <a:lstStyle/>
        <a:p>
          <a:endParaRPr lang="en-US"/>
        </a:p>
      </dgm:t>
    </dgm:pt>
    <dgm:pt modelId="{6FB587F9-3A94-4659-B86A-CD7D5E46B2F7}" type="pres">
      <dgm:prSet presAssocID="{EA264D67-298D-4DA0-9FA4-74E29E3EB274}" presName="sibTrans" presStyleLbl="sibTrans2D1" presStyleIdx="3" presStyleCnt="5"/>
      <dgm:spPr/>
      <dgm:t>
        <a:bodyPr/>
        <a:lstStyle/>
        <a:p>
          <a:endParaRPr lang="en-US"/>
        </a:p>
      </dgm:t>
    </dgm:pt>
    <dgm:pt modelId="{67F50580-5F26-466A-AFC9-64D4F6179FDE}" type="pres">
      <dgm:prSet presAssocID="{EA264D67-298D-4DA0-9FA4-74E29E3EB274}" presName="connectorText" presStyleLbl="sibTrans2D1" presStyleIdx="3" presStyleCnt="5"/>
      <dgm:spPr/>
      <dgm:t>
        <a:bodyPr/>
        <a:lstStyle/>
        <a:p>
          <a:endParaRPr lang="en-US"/>
        </a:p>
      </dgm:t>
    </dgm:pt>
    <dgm:pt modelId="{CA2EC2C0-F542-411A-8F91-9CD9B38FF485}" type="pres">
      <dgm:prSet presAssocID="{5B3811BA-6E88-42C9-B342-CBAF4D7242E5}" presName="node" presStyleLbl="node1" presStyleIdx="4" presStyleCnt="6" custScaleX="75913">
        <dgm:presLayoutVars>
          <dgm:bulletEnabled val="1"/>
        </dgm:presLayoutVars>
      </dgm:prSet>
      <dgm:spPr/>
      <dgm:t>
        <a:bodyPr/>
        <a:lstStyle/>
        <a:p>
          <a:endParaRPr lang="en-US"/>
        </a:p>
      </dgm:t>
    </dgm:pt>
    <dgm:pt modelId="{1BDF0E82-D566-407C-A4D8-650B3B99E30B}" type="pres">
      <dgm:prSet presAssocID="{C8C62096-5A11-4EEE-989F-91BA1E9C3C0E}" presName="sibTrans" presStyleLbl="sibTrans2D1" presStyleIdx="4" presStyleCnt="5"/>
      <dgm:spPr/>
      <dgm:t>
        <a:bodyPr/>
        <a:lstStyle/>
        <a:p>
          <a:endParaRPr lang="en-US"/>
        </a:p>
      </dgm:t>
    </dgm:pt>
    <dgm:pt modelId="{F15496B6-66AD-4AC5-A2BA-26D236145872}" type="pres">
      <dgm:prSet presAssocID="{C8C62096-5A11-4EEE-989F-91BA1E9C3C0E}" presName="connectorText" presStyleLbl="sibTrans2D1" presStyleIdx="4" presStyleCnt="5"/>
      <dgm:spPr/>
      <dgm:t>
        <a:bodyPr/>
        <a:lstStyle/>
        <a:p>
          <a:endParaRPr lang="en-US"/>
        </a:p>
      </dgm:t>
    </dgm:pt>
    <dgm:pt modelId="{ED0B2E22-4894-4571-AF41-5927A11EEB10}" type="pres">
      <dgm:prSet presAssocID="{6F5BF088-E70E-41DB-A96F-25071088F6A3}" presName="node" presStyleLbl="node1" presStyleIdx="5" presStyleCnt="6" custScaleX="72336">
        <dgm:presLayoutVars>
          <dgm:bulletEnabled val="1"/>
        </dgm:presLayoutVars>
      </dgm:prSet>
      <dgm:spPr/>
      <dgm:t>
        <a:bodyPr/>
        <a:lstStyle/>
        <a:p>
          <a:endParaRPr lang="en-US"/>
        </a:p>
      </dgm:t>
    </dgm:pt>
  </dgm:ptLst>
  <dgm:cxnLst>
    <dgm:cxn modelId="{C669B7C7-DC5E-4B62-A378-4EFF87E042CF}" srcId="{9A834A03-C09F-4D81-AE7F-7C04EA5E9BE7}" destId="{17522FB1-FE07-44CC-B7D5-493E86829E59}" srcOrd="2" destOrd="0" parTransId="{93DD2657-BFE4-45A9-B847-7E6070282F3B}" sibTransId="{E2CDC56C-54FD-4596-A26D-5540F41D1A65}"/>
    <dgm:cxn modelId="{B11610CD-266D-485A-907A-A0D3AA50DFD0}" type="presOf" srcId="{C8C62096-5A11-4EEE-989F-91BA1E9C3C0E}" destId="{F15496B6-66AD-4AC5-A2BA-26D236145872}" srcOrd="1" destOrd="0" presId="urn:microsoft.com/office/officeart/2005/8/layout/process1"/>
    <dgm:cxn modelId="{AEF9A9E2-7E81-40BA-9764-38048881441F}" type="presOf" srcId="{6F5BF088-E70E-41DB-A96F-25071088F6A3}" destId="{ED0B2E22-4894-4571-AF41-5927A11EEB10}" srcOrd="0" destOrd="0" presId="urn:microsoft.com/office/officeart/2005/8/layout/process1"/>
    <dgm:cxn modelId="{1206287D-E7FC-4F29-80FD-6C31EE97A852}" srcId="{9A834A03-C09F-4D81-AE7F-7C04EA5E9BE7}" destId="{DC02925D-0925-437E-8A71-AC6C16B98C67}" srcOrd="3" destOrd="0" parTransId="{68A41C86-7F99-49C2-A601-A7A1E73492C9}" sibTransId="{EA264D67-298D-4DA0-9FA4-74E29E3EB274}"/>
    <dgm:cxn modelId="{F76866E3-5736-402B-87D4-50A5A2055290}" type="presOf" srcId="{5B3811BA-6E88-42C9-B342-CBAF4D7242E5}" destId="{CA2EC2C0-F542-411A-8F91-9CD9B38FF485}" srcOrd="0" destOrd="0" presId="urn:microsoft.com/office/officeart/2005/8/layout/process1"/>
    <dgm:cxn modelId="{520D80E3-964C-4D15-B5A0-AD16C4C6D149}" type="presOf" srcId="{C8C62096-5A11-4EEE-989F-91BA1E9C3C0E}" destId="{1BDF0E82-D566-407C-A4D8-650B3B99E30B}" srcOrd="0" destOrd="0" presId="urn:microsoft.com/office/officeart/2005/8/layout/process1"/>
    <dgm:cxn modelId="{618C059A-6DBD-4F5A-AA35-A37C912E5DAB}" type="presOf" srcId="{EA264D67-298D-4DA0-9FA4-74E29E3EB274}" destId="{6FB587F9-3A94-4659-B86A-CD7D5E46B2F7}" srcOrd="0" destOrd="0" presId="urn:microsoft.com/office/officeart/2005/8/layout/process1"/>
    <dgm:cxn modelId="{C6B88E49-ECBE-4C19-8EFC-4D88507D4D56}" type="presOf" srcId="{E2CDC56C-54FD-4596-A26D-5540F41D1A65}" destId="{5BDD2E3B-D20A-4419-8FE1-9713E53ED62F}" srcOrd="0" destOrd="0" presId="urn:microsoft.com/office/officeart/2005/8/layout/process1"/>
    <dgm:cxn modelId="{3653B4AF-EBAF-460C-B5BC-1DFD44A4B13E}" srcId="{9A834A03-C09F-4D81-AE7F-7C04EA5E9BE7}" destId="{6F5BF088-E70E-41DB-A96F-25071088F6A3}" srcOrd="5" destOrd="0" parTransId="{104B691F-F6A9-4745-9872-0F128FA12A27}" sibTransId="{4E65158F-62CD-41C3-9FAE-AA9475536194}"/>
    <dgm:cxn modelId="{2450299D-5015-410F-8C5D-DDC12ADF9164}" type="presOf" srcId="{68F10155-C4FD-4231-B989-4FEF2BDB1AA1}" destId="{3B845249-AC69-4589-8469-059C0C06D775}" srcOrd="0" destOrd="0" presId="urn:microsoft.com/office/officeart/2005/8/layout/process1"/>
    <dgm:cxn modelId="{47BA5DCC-40C3-4006-BA1E-C82F594D5AE7}" srcId="{9A834A03-C09F-4D81-AE7F-7C04EA5E9BE7}" destId="{3AE50409-9BB6-4324-A796-554DCBD1CDCA}" srcOrd="1" destOrd="0" parTransId="{5BBE8D0E-1EB0-4E00-8BFA-627AF7D4F28C}" sibTransId="{68F10155-C4FD-4231-B989-4FEF2BDB1AA1}"/>
    <dgm:cxn modelId="{13C8A053-3326-4DC1-8960-D4DCD6CEAF13}" type="presOf" srcId="{3AE50409-9BB6-4324-A796-554DCBD1CDCA}" destId="{A8665EDD-D36D-4D9E-81F9-0F38DA4DF23F}" srcOrd="0" destOrd="0" presId="urn:microsoft.com/office/officeart/2005/8/layout/process1"/>
    <dgm:cxn modelId="{842087EA-03F8-4264-9C62-ECCBF24930A1}" type="presOf" srcId="{5050F9D7-DBF5-482F-804F-6DCA9C0A021A}" destId="{76DE05DD-D539-49C7-988E-D4AC5B515620}" srcOrd="0" destOrd="0" presId="urn:microsoft.com/office/officeart/2005/8/layout/process1"/>
    <dgm:cxn modelId="{7F543884-0CB5-4E10-A75F-2C730E049A57}" type="presOf" srcId="{EA264D67-298D-4DA0-9FA4-74E29E3EB274}" destId="{67F50580-5F26-466A-AFC9-64D4F6179FDE}" srcOrd="1" destOrd="0" presId="urn:microsoft.com/office/officeart/2005/8/layout/process1"/>
    <dgm:cxn modelId="{347ED0BA-024D-4CEE-B378-1F1CD6A4CF9F}" srcId="{9A834A03-C09F-4D81-AE7F-7C04EA5E9BE7}" destId="{5050F9D7-DBF5-482F-804F-6DCA9C0A021A}" srcOrd="0" destOrd="0" parTransId="{1AF9D1DB-008D-4102-BFD7-7A3DF4AB36A5}" sibTransId="{25949EF6-2044-4959-8969-5A3BDF8629A4}"/>
    <dgm:cxn modelId="{53053029-AA09-48B7-868F-F0CD05D435AF}" type="presOf" srcId="{9A834A03-C09F-4D81-AE7F-7C04EA5E9BE7}" destId="{50D6461C-8DBC-4941-9C92-522856A64F75}" srcOrd="0" destOrd="0" presId="urn:microsoft.com/office/officeart/2005/8/layout/process1"/>
    <dgm:cxn modelId="{BDAD95F9-F15D-4ABC-AE1F-0CA662B781DA}" type="presOf" srcId="{17522FB1-FE07-44CC-B7D5-493E86829E59}" destId="{ED1E2476-6843-434F-B49C-2D1E17E89480}" srcOrd="0" destOrd="0" presId="urn:microsoft.com/office/officeart/2005/8/layout/process1"/>
    <dgm:cxn modelId="{3744954B-7BA2-468D-B0DE-B315F523A065}" type="presOf" srcId="{DC02925D-0925-437E-8A71-AC6C16B98C67}" destId="{ECC87E2E-5AB7-4FFD-AFF2-F0B6B2E53076}" srcOrd="0" destOrd="0" presId="urn:microsoft.com/office/officeart/2005/8/layout/process1"/>
    <dgm:cxn modelId="{E1E5E836-66C9-4FCB-B66E-C8C0271B3170}" type="presOf" srcId="{25949EF6-2044-4959-8969-5A3BDF8629A4}" destId="{5B0C28DC-10FD-4321-B38E-9CED11DA9280}" srcOrd="1" destOrd="0" presId="urn:microsoft.com/office/officeart/2005/8/layout/process1"/>
    <dgm:cxn modelId="{9B7AAF99-B8A8-4F2E-9A5C-A7E31F04C25C}" type="presOf" srcId="{68F10155-C4FD-4231-B989-4FEF2BDB1AA1}" destId="{1E63717D-02F1-4104-AF13-F0BAC3FB5C1B}" srcOrd="1" destOrd="0" presId="urn:microsoft.com/office/officeart/2005/8/layout/process1"/>
    <dgm:cxn modelId="{0BE28A91-8EB5-4B29-8482-401DD6B3653F}" srcId="{9A834A03-C09F-4D81-AE7F-7C04EA5E9BE7}" destId="{5B3811BA-6E88-42C9-B342-CBAF4D7242E5}" srcOrd="4" destOrd="0" parTransId="{333DDC0D-5C7B-41D2-A3DA-299F460A60BD}" sibTransId="{C8C62096-5A11-4EEE-989F-91BA1E9C3C0E}"/>
    <dgm:cxn modelId="{1AD46521-B913-4B18-B038-0CC16C1F378B}" type="presOf" srcId="{25949EF6-2044-4959-8969-5A3BDF8629A4}" destId="{6948E3CD-A14A-48F6-A104-08BC74589D48}" srcOrd="0" destOrd="0" presId="urn:microsoft.com/office/officeart/2005/8/layout/process1"/>
    <dgm:cxn modelId="{FB317293-3758-4285-9AB1-B3E75739A586}" type="presOf" srcId="{E2CDC56C-54FD-4596-A26D-5540F41D1A65}" destId="{CAD35953-967B-49C9-9FF0-37FA2095E188}" srcOrd="1" destOrd="0" presId="urn:microsoft.com/office/officeart/2005/8/layout/process1"/>
    <dgm:cxn modelId="{5A1C3F4B-46D4-4D15-B0CF-11777AB70FE7}" type="presParOf" srcId="{50D6461C-8DBC-4941-9C92-522856A64F75}" destId="{76DE05DD-D539-49C7-988E-D4AC5B515620}" srcOrd="0" destOrd="0" presId="urn:microsoft.com/office/officeart/2005/8/layout/process1"/>
    <dgm:cxn modelId="{5E38A49F-C87F-4C22-B0C1-EB4FE53D7668}" type="presParOf" srcId="{50D6461C-8DBC-4941-9C92-522856A64F75}" destId="{6948E3CD-A14A-48F6-A104-08BC74589D48}" srcOrd="1" destOrd="0" presId="urn:microsoft.com/office/officeart/2005/8/layout/process1"/>
    <dgm:cxn modelId="{B5AA9E57-903D-491F-8C51-617E6B435EBC}" type="presParOf" srcId="{6948E3CD-A14A-48F6-A104-08BC74589D48}" destId="{5B0C28DC-10FD-4321-B38E-9CED11DA9280}" srcOrd="0" destOrd="0" presId="urn:microsoft.com/office/officeart/2005/8/layout/process1"/>
    <dgm:cxn modelId="{8648657B-AC25-4206-B5AB-1000CFC28B96}" type="presParOf" srcId="{50D6461C-8DBC-4941-9C92-522856A64F75}" destId="{A8665EDD-D36D-4D9E-81F9-0F38DA4DF23F}" srcOrd="2" destOrd="0" presId="urn:microsoft.com/office/officeart/2005/8/layout/process1"/>
    <dgm:cxn modelId="{972EFCB8-021C-4025-802D-053B109E6143}" type="presParOf" srcId="{50D6461C-8DBC-4941-9C92-522856A64F75}" destId="{3B845249-AC69-4589-8469-059C0C06D775}" srcOrd="3" destOrd="0" presId="urn:microsoft.com/office/officeart/2005/8/layout/process1"/>
    <dgm:cxn modelId="{878A7D14-33F7-4B9B-BAEE-179E3088A3C6}" type="presParOf" srcId="{3B845249-AC69-4589-8469-059C0C06D775}" destId="{1E63717D-02F1-4104-AF13-F0BAC3FB5C1B}" srcOrd="0" destOrd="0" presId="urn:microsoft.com/office/officeart/2005/8/layout/process1"/>
    <dgm:cxn modelId="{F0B9FFFC-0082-4081-A3CE-2BED12CD56A7}" type="presParOf" srcId="{50D6461C-8DBC-4941-9C92-522856A64F75}" destId="{ED1E2476-6843-434F-B49C-2D1E17E89480}" srcOrd="4" destOrd="0" presId="urn:microsoft.com/office/officeart/2005/8/layout/process1"/>
    <dgm:cxn modelId="{A2D1B5BD-B215-4256-898A-2441D8156C7C}" type="presParOf" srcId="{50D6461C-8DBC-4941-9C92-522856A64F75}" destId="{5BDD2E3B-D20A-4419-8FE1-9713E53ED62F}" srcOrd="5" destOrd="0" presId="urn:microsoft.com/office/officeart/2005/8/layout/process1"/>
    <dgm:cxn modelId="{F30D779E-33EF-454F-B12E-4D15E8D86F72}" type="presParOf" srcId="{5BDD2E3B-D20A-4419-8FE1-9713E53ED62F}" destId="{CAD35953-967B-49C9-9FF0-37FA2095E188}" srcOrd="0" destOrd="0" presId="urn:microsoft.com/office/officeart/2005/8/layout/process1"/>
    <dgm:cxn modelId="{90EF59F4-AD39-49BF-BA24-F5B9862D2B20}" type="presParOf" srcId="{50D6461C-8DBC-4941-9C92-522856A64F75}" destId="{ECC87E2E-5AB7-4FFD-AFF2-F0B6B2E53076}" srcOrd="6" destOrd="0" presId="urn:microsoft.com/office/officeart/2005/8/layout/process1"/>
    <dgm:cxn modelId="{38399791-FA39-472D-A9C2-B2912DEC26FD}" type="presParOf" srcId="{50D6461C-8DBC-4941-9C92-522856A64F75}" destId="{6FB587F9-3A94-4659-B86A-CD7D5E46B2F7}" srcOrd="7" destOrd="0" presId="urn:microsoft.com/office/officeart/2005/8/layout/process1"/>
    <dgm:cxn modelId="{5059FAFC-C356-4B17-8589-E5F13C9EB5E1}" type="presParOf" srcId="{6FB587F9-3A94-4659-B86A-CD7D5E46B2F7}" destId="{67F50580-5F26-466A-AFC9-64D4F6179FDE}" srcOrd="0" destOrd="0" presId="urn:microsoft.com/office/officeart/2005/8/layout/process1"/>
    <dgm:cxn modelId="{509FF6FA-DE73-40EF-9676-CD48C44EAEDF}" type="presParOf" srcId="{50D6461C-8DBC-4941-9C92-522856A64F75}" destId="{CA2EC2C0-F542-411A-8F91-9CD9B38FF485}" srcOrd="8" destOrd="0" presId="urn:microsoft.com/office/officeart/2005/8/layout/process1"/>
    <dgm:cxn modelId="{F0B3C032-8DB3-4C2F-B65F-F1171B4E4DE1}" type="presParOf" srcId="{50D6461C-8DBC-4941-9C92-522856A64F75}" destId="{1BDF0E82-D566-407C-A4D8-650B3B99E30B}" srcOrd="9" destOrd="0" presId="urn:microsoft.com/office/officeart/2005/8/layout/process1"/>
    <dgm:cxn modelId="{55F3F4E7-F85E-4298-8AF5-9C115CB7A3DC}" type="presParOf" srcId="{1BDF0E82-D566-407C-A4D8-650B3B99E30B}" destId="{F15496B6-66AD-4AC5-A2BA-26D236145872}" srcOrd="0" destOrd="0" presId="urn:microsoft.com/office/officeart/2005/8/layout/process1"/>
    <dgm:cxn modelId="{E8F4F479-70CB-4B9B-A22B-363E180ED7C1}" type="presParOf" srcId="{50D6461C-8DBC-4941-9C92-522856A64F75}" destId="{ED0B2E22-4894-4571-AF41-5927A11EEB10}" srcOrd="1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A834A03-C09F-4D81-AE7F-7C04EA5E9BE7}" type="doc">
      <dgm:prSet loTypeId="urn:microsoft.com/office/officeart/2005/8/layout/process1" loCatId="process" qsTypeId="urn:microsoft.com/office/officeart/2005/8/quickstyle/simple1" qsCatId="simple" csTypeId="urn:microsoft.com/office/officeart/2005/8/colors/accent0_1" csCatId="mainScheme" phldr="1"/>
      <dgm:spPr/>
    </dgm:pt>
    <dgm:pt modelId="{5050F9D7-DBF5-482F-804F-6DCA9C0A021A}">
      <dgm:prSet phldrT="[Text]"/>
      <dgm:spPr/>
      <dgm:t>
        <a:bodyPr/>
        <a:lstStyle/>
        <a:p>
          <a:r>
            <a:rPr lang="en-US" b="1" dirty="0"/>
            <a:t>ENTRY</a:t>
          </a:r>
        </a:p>
      </dgm:t>
    </dgm:pt>
    <dgm:pt modelId="{1AF9D1DB-008D-4102-BFD7-7A3DF4AB36A5}" type="parTrans" cxnId="{347ED0BA-024D-4CEE-B378-1F1CD6A4CF9F}">
      <dgm:prSet/>
      <dgm:spPr/>
      <dgm:t>
        <a:bodyPr/>
        <a:lstStyle/>
        <a:p>
          <a:endParaRPr lang="en-US" b="1"/>
        </a:p>
      </dgm:t>
    </dgm:pt>
    <dgm:pt modelId="{25949EF6-2044-4959-8969-5A3BDF8629A4}" type="sibTrans" cxnId="{347ED0BA-024D-4CEE-B378-1F1CD6A4CF9F}">
      <dgm:prSet/>
      <dgm:spPr/>
      <dgm:t>
        <a:bodyPr/>
        <a:lstStyle/>
        <a:p>
          <a:endParaRPr lang="en-US" b="1"/>
        </a:p>
      </dgm:t>
    </dgm:pt>
    <dgm:pt modelId="{3AE50409-9BB6-4324-A796-554DCBD1CDCA}">
      <dgm:prSet phldrT="[Text]"/>
      <dgm:spPr/>
      <dgm:t>
        <a:bodyPr/>
        <a:lstStyle/>
        <a:p>
          <a:r>
            <a:rPr lang="en-US" b="1" dirty="0"/>
            <a:t>MUSEUM</a:t>
          </a:r>
        </a:p>
      </dgm:t>
    </dgm:pt>
    <dgm:pt modelId="{5BBE8D0E-1EB0-4E00-8BFA-627AF7D4F28C}" type="parTrans" cxnId="{47BA5DCC-40C3-4006-BA1E-C82F594D5AE7}">
      <dgm:prSet/>
      <dgm:spPr/>
      <dgm:t>
        <a:bodyPr/>
        <a:lstStyle/>
        <a:p>
          <a:endParaRPr lang="en-US" b="1"/>
        </a:p>
      </dgm:t>
    </dgm:pt>
    <dgm:pt modelId="{68F10155-C4FD-4231-B989-4FEF2BDB1AA1}" type="sibTrans" cxnId="{47BA5DCC-40C3-4006-BA1E-C82F594D5AE7}">
      <dgm:prSet/>
      <dgm:spPr/>
      <dgm:t>
        <a:bodyPr/>
        <a:lstStyle/>
        <a:p>
          <a:endParaRPr lang="en-US" b="1"/>
        </a:p>
      </dgm:t>
    </dgm:pt>
    <dgm:pt modelId="{DC02925D-0925-437E-8A71-AC6C16B98C67}">
      <dgm:prSet phldrT="[Text]"/>
      <dgm:spPr/>
      <dgm:t>
        <a:bodyPr/>
        <a:lstStyle/>
        <a:p>
          <a:r>
            <a:rPr lang="en-US" b="1" dirty="0"/>
            <a:t>LIBRARY</a:t>
          </a:r>
        </a:p>
      </dgm:t>
    </dgm:pt>
    <dgm:pt modelId="{68A41C86-7F99-49C2-A601-A7A1E73492C9}" type="parTrans" cxnId="{1206287D-E7FC-4F29-80FD-6C31EE97A852}">
      <dgm:prSet/>
      <dgm:spPr/>
      <dgm:t>
        <a:bodyPr/>
        <a:lstStyle/>
        <a:p>
          <a:endParaRPr lang="en-US" b="1"/>
        </a:p>
      </dgm:t>
    </dgm:pt>
    <dgm:pt modelId="{EA264D67-298D-4DA0-9FA4-74E29E3EB274}" type="sibTrans" cxnId="{1206287D-E7FC-4F29-80FD-6C31EE97A852}">
      <dgm:prSet/>
      <dgm:spPr/>
      <dgm:t>
        <a:bodyPr/>
        <a:lstStyle/>
        <a:p>
          <a:endParaRPr lang="en-US" b="1"/>
        </a:p>
      </dgm:t>
    </dgm:pt>
    <dgm:pt modelId="{5B3811BA-6E88-42C9-B342-CBAF4D7242E5}">
      <dgm:prSet/>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b="1" dirty="0"/>
            <a:t>STAGE</a:t>
          </a:r>
        </a:p>
      </dgm:t>
    </dgm:pt>
    <dgm:pt modelId="{333DDC0D-5C7B-41D2-A3DA-299F460A60BD}" type="parTrans" cxnId="{0BE28A91-8EB5-4B29-8482-401DD6B3653F}">
      <dgm:prSet/>
      <dgm:spPr/>
      <dgm:t>
        <a:bodyPr/>
        <a:lstStyle/>
        <a:p>
          <a:endParaRPr lang="en-US" b="1"/>
        </a:p>
      </dgm:t>
    </dgm:pt>
    <dgm:pt modelId="{C8C62096-5A11-4EEE-989F-91BA1E9C3C0E}" type="sibTrans" cxnId="{0BE28A91-8EB5-4B29-8482-401DD6B3653F}">
      <dgm:prSet/>
      <dgm:spPr/>
      <dgm:t>
        <a:bodyPr/>
        <a:lstStyle/>
        <a:p>
          <a:endParaRPr lang="en-US" b="1"/>
        </a:p>
      </dgm:t>
    </dgm:pt>
    <dgm:pt modelId="{17522FB1-FE07-44CC-B7D5-493E86829E59}">
      <dgm:prSet/>
      <dgm:spPr/>
      <dgm:t>
        <a:bodyPr/>
        <a:lstStyle/>
        <a:p>
          <a:r>
            <a:rPr lang="en-US" b="1" dirty="0"/>
            <a:t>P.E.</a:t>
          </a:r>
        </a:p>
      </dgm:t>
    </dgm:pt>
    <dgm:pt modelId="{93DD2657-BFE4-45A9-B847-7E6070282F3B}" type="parTrans" cxnId="{C669B7C7-DC5E-4B62-A378-4EFF87E042CF}">
      <dgm:prSet/>
      <dgm:spPr/>
      <dgm:t>
        <a:bodyPr/>
        <a:lstStyle/>
        <a:p>
          <a:endParaRPr lang="en-US" b="1"/>
        </a:p>
      </dgm:t>
    </dgm:pt>
    <dgm:pt modelId="{E2CDC56C-54FD-4596-A26D-5540F41D1A65}" type="sibTrans" cxnId="{C669B7C7-DC5E-4B62-A378-4EFF87E042CF}">
      <dgm:prSet/>
      <dgm:spPr/>
      <dgm:t>
        <a:bodyPr/>
        <a:lstStyle/>
        <a:p>
          <a:endParaRPr lang="en-US" b="1"/>
        </a:p>
      </dgm:t>
    </dgm:pt>
    <dgm:pt modelId="{6F5BF088-E70E-41DB-A96F-25071088F6A3}">
      <dgm:prSet/>
      <dgm:spPr/>
      <dgm:t>
        <a:bodyPr/>
        <a:lstStyle/>
        <a:p>
          <a:r>
            <a:rPr lang="en-US" b="1" dirty="0"/>
            <a:t>BEER</a:t>
          </a:r>
        </a:p>
      </dgm:t>
    </dgm:pt>
    <dgm:pt modelId="{104B691F-F6A9-4745-9872-0F128FA12A27}" type="parTrans" cxnId="{3653B4AF-EBAF-460C-B5BC-1DFD44A4B13E}">
      <dgm:prSet/>
      <dgm:spPr/>
      <dgm:t>
        <a:bodyPr/>
        <a:lstStyle/>
        <a:p>
          <a:endParaRPr lang="en-US" b="1"/>
        </a:p>
      </dgm:t>
    </dgm:pt>
    <dgm:pt modelId="{4E65158F-62CD-41C3-9FAE-AA9475536194}" type="sibTrans" cxnId="{3653B4AF-EBAF-460C-B5BC-1DFD44A4B13E}">
      <dgm:prSet/>
      <dgm:spPr/>
      <dgm:t>
        <a:bodyPr/>
        <a:lstStyle/>
        <a:p>
          <a:endParaRPr lang="en-US" b="1"/>
        </a:p>
      </dgm:t>
    </dgm:pt>
    <dgm:pt modelId="{50D6461C-8DBC-4941-9C92-522856A64F75}" type="pres">
      <dgm:prSet presAssocID="{9A834A03-C09F-4D81-AE7F-7C04EA5E9BE7}" presName="Name0" presStyleCnt="0">
        <dgm:presLayoutVars>
          <dgm:dir/>
          <dgm:resizeHandles val="exact"/>
        </dgm:presLayoutVars>
      </dgm:prSet>
      <dgm:spPr/>
    </dgm:pt>
    <dgm:pt modelId="{76DE05DD-D539-49C7-988E-D4AC5B515620}" type="pres">
      <dgm:prSet presAssocID="{5050F9D7-DBF5-482F-804F-6DCA9C0A021A}" presName="node" presStyleLbl="node1" presStyleIdx="0" presStyleCnt="6" custScaleX="85825">
        <dgm:presLayoutVars>
          <dgm:bulletEnabled val="1"/>
        </dgm:presLayoutVars>
      </dgm:prSet>
      <dgm:spPr/>
      <dgm:t>
        <a:bodyPr/>
        <a:lstStyle/>
        <a:p>
          <a:endParaRPr lang="en-US"/>
        </a:p>
      </dgm:t>
    </dgm:pt>
    <dgm:pt modelId="{6948E3CD-A14A-48F6-A104-08BC74589D48}" type="pres">
      <dgm:prSet presAssocID="{25949EF6-2044-4959-8969-5A3BDF8629A4}" presName="sibTrans" presStyleLbl="sibTrans2D1" presStyleIdx="0" presStyleCnt="5"/>
      <dgm:spPr/>
      <dgm:t>
        <a:bodyPr/>
        <a:lstStyle/>
        <a:p>
          <a:endParaRPr lang="en-US"/>
        </a:p>
      </dgm:t>
    </dgm:pt>
    <dgm:pt modelId="{5B0C28DC-10FD-4321-B38E-9CED11DA9280}" type="pres">
      <dgm:prSet presAssocID="{25949EF6-2044-4959-8969-5A3BDF8629A4}" presName="connectorText" presStyleLbl="sibTrans2D1" presStyleIdx="0" presStyleCnt="5"/>
      <dgm:spPr/>
      <dgm:t>
        <a:bodyPr/>
        <a:lstStyle/>
        <a:p>
          <a:endParaRPr lang="en-US"/>
        </a:p>
      </dgm:t>
    </dgm:pt>
    <dgm:pt modelId="{A8665EDD-D36D-4D9E-81F9-0F38DA4DF23F}" type="pres">
      <dgm:prSet presAssocID="{3AE50409-9BB6-4324-A796-554DCBD1CDCA}" presName="node" presStyleLbl="node1" presStyleIdx="1" presStyleCnt="6">
        <dgm:presLayoutVars>
          <dgm:bulletEnabled val="1"/>
        </dgm:presLayoutVars>
      </dgm:prSet>
      <dgm:spPr/>
      <dgm:t>
        <a:bodyPr/>
        <a:lstStyle/>
        <a:p>
          <a:endParaRPr lang="en-US"/>
        </a:p>
      </dgm:t>
    </dgm:pt>
    <dgm:pt modelId="{3B845249-AC69-4589-8469-059C0C06D775}" type="pres">
      <dgm:prSet presAssocID="{68F10155-C4FD-4231-B989-4FEF2BDB1AA1}" presName="sibTrans" presStyleLbl="sibTrans2D1" presStyleIdx="1" presStyleCnt="5"/>
      <dgm:spPr/>
      <dgm:t>
        <a:bodyPr/>
        <a:lstStyle/>
        <a:p>
          <a:endParaRPr lang="en-US"/>
        </a:p>
      </dgm:t>
    </dgm:pt>
    <dgm:pt modelId="{1E63717D-02F1-4104-AF13-F0BAC3FB5C1B}" type="pres">
      <dgm:prSet presAssocID="{68F10155-C4FD-4231-B989-4FEF2BDB1AA1}" presName="connectorText" presStyleLbl="sibTrans2D1" presStyleIdx="1" presStyleCnt="5"/>
      <dgm:spPr/>
      <dgm:t>
        <a:bodyPr/>
        <a:lstStyle/>
        <a:p>
          <a:endParaRPr lang="en-US"/>
        </a:p>
      </dgm:t>
    </dgm:pt>
    <dgm:pt modelId="{ED1E2476-6843-434F-B49C-2D1E17E89480}" type="pres">
      <dgm:prSet presAssocID="{17522FB1-FE07-44CC-B7D5-493E86829E59}" presName="node" presStyleLbl="node1" presStyleIdx="2" presStyleCnt="6" custScaleX="53310">
        <dgm:presLayoutVars>
          <dgm:bulletEnabled val="1"/>
        </dgm:presLayoutVars>
      </dgm:prSet>
      <dgm:spPr/>
      <dgm:t>
        <a:bodyPr/>
        <a:lstStyle/>
        <a:p>
          <a:endParaRPr lang="en-US"/>
        </a:p>
      </dgm:t>
    </dgm:pt>
    <dgm:pt modelId="{5BDD2E3B-D20A-4419-8FE1-9713E53ED62F}" type="pres">
      <dgm:prSet presAssocID="{E2CDC56C-54FD-4596-A26D-5540F41D1A65}" presName="sibTrans" presStyleLbl="sibTrans2D1" presStyleIdx="2" presStyleCnt="5"/>
      <dgm:spPr/>
      <dgm:t>
        <a:bodyPr/>
        <a:lstStyle/>
        <a:p>
          <a:endParaRPr lang="en-US"/>
        </a:p>
      </dgm:t>
    </dgm:pt>
    <dgm:pt modelId="{CAD35953-967B-49C9-9FF0-37FA2095E188}" type="pres">
      <dgm:prSet presAssocID="{E2CDC56C-54FD-4596-A26D-5540F41D1A65}" presName="connectorText" presStyleLbl="sibTrans2D1" presStyleIdx="2" presStyleCnt="5"/>
      <dgm:spPr/>
      <dgm:t>
        <a:bodyPr/>
        <a:lstStyle/>
        <a:p>
          <a:endParaRPr lang="en-US"/>
        </a:p>
      </dgm:t>
    </dgm:pt>
    <dgm:pt modelId="{ECC87E2E-5AB7-4FFD-AFF2-F0B6B2E53076}" type="pres">
      <dgm:prSet presAssocID="{DC02925D-0925-437E-8A71-AC6C16B98C67}" presName="node" presStyleLbl="node1" presStyleIdx="3" presStyleCnt="6" custScaleX="86146">
        <dgm:presLayoutVars>
          <dgm:bulletEnabled val="1"/>
        </dgm:presLayoutVars>
      </dgm:prSet>
      <dgm:spPr/>
      <dgm:t>
        <a:bodyPr/>
        <a:lstStyle/>
        <a:p>
          <a:endParaRPr lang="en-US"/>
        </a:p>
      </dgm:t>
    </dgm:pt>
    <dgm:pt modelId="{6FB587F9-3A94-4659-B86A-CD7D5E46B2F7}" type="pres">
      <dgm:prSet presAssocID="{EA264D67-298D-4DA0-9FA4-74E29E3EB274}" presName="sibTrans" presStyleLbl="sibTrans2D1" presStyleIdx="3" presStyleCnt="5"/>
      <dgm:spPr/>
      <dgm:t>
        <a:bodyPr/>
        <a:lstStyle/>
        <a:p>
          <a:endParaRPr lang="en-US"/>
        </a:p>
      </dgm:t>
    </dgm:pt>
    <dgm:pt modelId="{67F50580-5F26-466A-AFC9-64D4F6179FDE}" type="pres">
      <dgm:prSet presAssocID="{EA264D67-298D-4DA0-9FA4-74E29E3EB274}" presName="connectorText" presStyleLbl="sibTrans2D1" presStyleIdx="3" presStyleCnt="5"/>
      <dgm:spPr/>
      <dgm:t>
        <a:bodyPr/>
        <a:lstStyle/>
        <a:p>
          <a:endParaRPr lang="en-US"/>
        </a:p>
      </dgm:t>
    </dgm:pt>
    <dgm:pt modelId="{CA2EC2C0-F542-411A-8F91-9CD9B38FF485}" type="pres">
      <dgm:prSet presAssocID="{5B3811BA-6E88-42C9-B342-CBAF4D7242E5}" presName="node" presStyleLbl="node1" presStyleIdx="4" presStyleCnt="6" custScaleX="75913">
        <dgm:presLayoutVars>
          <dgm:bulletEnabled val="1"/>
        </dgm:presLayoutVars>
      </dgm:prSet>
      <dgm:spPr/>
      <dgm:t>
        <a:bodyPr/>
        <a:lstStyle/>
        <a:p>
          <a:endParaRPr lang="en-US"/>
        </a:p>
      </dgm:t>
    </dgm:pt>
    <dgm:pt modelId="{1BDF0E82-D566-407C-A4D8-650B3B99E30B}" type="pres">
      <dgm:prSet presAssocID="{C8C62096-5A11-4EEE-989F-91BA1E9C3C0E}" presName="sibTrans" presStyleLbl="sibTrans2D1" presStyleIdx="4" presStyleCnt="5"/>
      <dgm:spPr/>
      <dgm:t>
        <a:bodyPr/>
        <a:lstStyle/>
        <a:p>
          <a:endParaRPr lang="en-US"/>
        </a:p>
      </dgm:t>
    </dgm:pt>
    <dgm:pt modelId="{F15496B6-66AD-4AC5-A2BA-26D236145872}" type="pres">
      <dgm:prSet presAssocID="{C8C62096-5A11-4EEE-989F-91BA1E9C3C0E}" presName="connectorText" presStyleLbl="sibTrans2D1" presStyleIdx="4" presStyleCnt="5"/>
      <dgm:spPr/>
      <dgm:t>
        <a:bodyPr/>
        <a:lstStyle/>
        <a:p>
          <a:endParaRPr lang="en-US"/>
        </a:p>
      </dgm:t>
    </dgm:pt>
    <dgm:pt modelId="{ED0B2E22-4894-4571-AF41-5927A11EEB10}" type="pres">
      <dgm:prSet presAssocID="{6F5BF088-E70E-41DB-A96F-25071088F6A3}" presName="node" presStyleLbl="node1" presStyleIdx="5" presStyleCnt="6" custScaleX="72336">
        <dgm:presLayoutVars>
          <dgm:bulletEnabled val="1"/>
        </dgm:presLayoutVars>
      </dgm:prSet>
      <dgm:spPr/>
      <dgm:t>
        <a:bodyPr/>
        <a:lstStyle/>
        <a:p>
          <a:endParaRPr lang="en-US"/>
        </a:p>
      </dgm:t>
    </dgm:pt>
  </dgm:ptLst>
  <dgm:cxnLst>
    <dgm:cxn modelId="{C669B7C7-DC5E-4B62-A378-4EFF87E042CF}" srcId="{9A834A03-C09F-4D81-AE7F-7C04EA5E9BE7}" destId="{17522FB1-FE07-44CC-B7D5-493E86829E59}" srcOrd="2" destOrd="0" parTransId="{93DD2657-BFE4-45A9-B847-7E6070282F3B}" sibTransId="{E2CDC56C-54FD-4596-A26D-5540F41D1A65}"/>
    <dgm:cxn modelId="{B11610CD-266D-485A-907A-A0D3AA50DFD0}" type="presOf" srcId="{C8C62096-5A11-4EEE-989F-91BA1E9C3C0E}" destId="{F15496B6-66AD-4AC5-A2BA-26D236145872}" srcOrd="1" destOrd="0" presId="urn:microsoft.com/office/officeart/2005/8/layout/process1"/>
    <dgm:cxn modelId="{AEF9A9E2-7E81-40BA-9764-38048881441F}" type="presOf" srcId="{6F5BF088-E70E-41DB-A96F-25071088F6A3}" destId="{ED0B2E22-4894-4571-AF41-5927A11EEB10}" srcOrd="0" destOrd="0" presId="urn:microsoft.com/office/officeart/2005/8/layout/process1"/>
    <dgm:cxn modelId="{1206287D-E7FC-4F29-80FD-6C31EE97A852}" srcId="{9A834A03-C09F-4D81-AE7F-7C04EA5E9BE7}" destId="{DC02925D-0925-437E-8A71-AC6C16B98C67}" srcOrd="3" destOrd="0" parTransId="{68A41C86-7F99-49C2-A601-A7A1E73492C9}" sibTransId="{EA264D67-298D-4DA0-9FA4-74E29E3EB274}"/>
    <dgm:cxn modelId="{F76866E3-5736-402B-87D4-50A5A2055290}" type="presOf" srcId="{5B3811BA-6E88-42C9-B342-CBAF4D7242E5}" destId="{CA2EC2C0-F542-411A-8F91-9CD9B38FF485}" srcOrd="0" destOrd="0" presId="urn:microsoft.com/office/officeart/2005/8/layout/process1"/>
    <dgm:cxn modelId="{520D80E3-964C-4D15-B5A0-AD16C4C6D149}" type="presOf" srcId="{C8C62096-5A11-4EEE-989F-91BA1E9C3C0E}" destId="{1BDF0E82-D566-407C-A4D8-650B3B99E30B}" srcOrd="0" destOrd="0" presId="urn:microsoft.com/office/officeart/2005/8/layout/process1"/>
    <dgm:cxn modelId="{618C059A-6DBD-4F5A-AA35-A37C912E5DAB}" type="presOf" srcId="{EA264D67-298D-4DA0-9FA4-74E29E3EB274}" destId="{6FB587F9-3A94-4659-B86A-CD7D5E46B2F7}" srcOrd="0" destOrd="0" presId="urn:microsoft.com/office/officeart/2005/8/layout/process1"/>
    <dgm:cxn modelId="{C6B88E49-ECBE-4C19-8EFC-4D88507D4D56}" type="presOf" srcId="{E2CDC56C-54FD-4596-A26D-5540F41D1A65}" destId="{5BDD2E3B-D20A-4419-8FE1-9713E53ED62F}" srcOrd="0" destOrd="0" presId="urn:microsoft.com/office/officeart/2005/8/layout/process1"/>
    <dgm:cxn modelId="{3653B4AF-EBAF-460C-B5BC-1DFD44A4B13E}" srcId="{9A834A03-C09F-4D81-AE7F-7C04EA5E9BE7}" destId="{6F5BF088-E70E-41DB-A96F-25071088F6A3}" srcOrd="5" destOrd="0" parTransId="{104B691F-F6A9-4745-9872-0F128FA12A27}" sibTransId="{4E65158F-62CD-41C3-9FAE-AA9475536194}"/>
    <dgm:cxn modelId="{2450299D-5015-410F-8C5D-DDC12ADF9164}" type="presOf" srcId="{68F10155-C4FD-4231-B989-4FEF2BDB1AA1}" destId="{3B845249-AC69-4589-8469-059C0C06D775}" srcOrd="0" destOrd="0" presId="urn:microsoft.com/office/officeart/2005/8/layout/process1"/>
    <dgm:cxn modelId="{47BA5DCC-40C3-4006-BA1E-C82F594D5AE7}" srcId="{9A834A03-C09F-4D81-AE7F-7C04EA5E9BE7}" destId="{3AE50409-9BB6-4324-A796-554DCBD1CDCA}" srcOrd="1" destOrd="0" parTransId="{5BBE8D0E-1EB0-4E00-8BFA-627AF7D4F28C}" sibTransId="{68F10155-C4FD-4231-B989-4FEF2BDB1AA1}"/>
    <dgm:cxn modelId="{13C8A053-3326-4DC1-8960-D4DCD6CEAF13}" type="presOf" srcId="{3AE50409-9BB6-4324-A796-554DCBD1CDCA}" destId="{A8665EDD-D36D-4D9E-81F9-0F38DA4DF23F}" srcOrd="0" destOrd="0" presId="urn:microsoft.com/office/officeart/2005/8/layout/process1"/>
    <dgm:cxn modelId="{842087EA-03F8-4264-9C62-ECCBF24930A1}" type="presOf" srcId="{5050F9D7-DBF5-482F-804F-6DCA9C0A021A}" destId="{76DE05DD-D539-49C7-988E-D4AC5B515620}" srcOrd="0" destOrd="0" presId="urn:microsoft.com/office/officeart/2005/8/layout/process1"/>
    <dgm:cxn modelId="{7F543884-0CB5-4E10-A75F-2C730E049A57}" type="presOf" srcId="{EA264D67-298D-4DA0-9FA4-74E29E3EB274}" destId="{67F50580-5F26-466A-AFC9-64D4F6179FDE}" srcOrd="1" destOrd="0" presId="urn:microsoft.com/office/officeart/2005/8/layout/process1"/>
    <dgm:cxn modelId="{347ED0BA-024D-4CEE-B378-1F1CD6A4CF9F}" srcId="{9A834A03-C09F-4D81-AE7F-7C04EA5E9BE7}" destId="{5050F9D7-DBF5-482F-804F-6DCA9C0A021A}" srcOrd="0" destOrd="0" parTransId="{1AF9D1DB-008D-4102-BFD7-7A3DF4AB36A5}" sibTransId="{25949EF6-2044-4959-8969-5A3BDF8629A4}"/>
    <dgm:cxn modelId="{53053029-AA09-48B7-868F-F0CD05D435AF}" type="presOf" srcId="{9A834A03-C09F-4D81-AE7F-7C04EA5E9BE7}" destId="{50D6461C-8DBC-4941-9C92-522856A64F75}" srcOrd="0" destOrd="0" presId="urn:microsoft.com/office/officeart/2005/8/layout/process1"/>
    <dgm:cxn modelId="{BDAD95F9-F15D-4ABC-AE1F-0CA662B781DA}" type="presOf" srcId="{17522FB1-FE07-44CC-B7D5-493E86829E59}" destId="{ED1E2476-6843-434F-B49C-2D1E17E89480}" srcOrd="0" destOrd="0" presId="urn:microsoft.com/office/officeart/2005/8/layout/process1"/>
    <dgm:cxn modelId="{3744954B-7BA2-468D-B0DE-B315F523A065}" type="presOf" srcId="{DC02925D-0925-437E-8A71-AC6C16B98C67}" destId="{ECC87E2E-5AB7-4FFD-AFF2-F0B6B2E53076}" srcOrd="0" destOrd="0" presId="urn:microsoft.com/office/officeart/2005/8/layout/process1"/>
    <dgm:cxn modelId="{E1E5E836-66C9-4FCB-B66E-C8C0271B3170}" type="presOf" srcId="{25949EF6-2044-4959-8969-5A3BDF8629A4}" destId="{5B0C28DC-10FD-4321-B38E-9CED11DA9280}" srcOrd="1" destOrd="0" presId="urn:microsoft.com/office/officeart/2005/8/layout/process1"/>
    <dgm:cxn modelId="{9B7AAF99-B8A8-4F2E-9A5C-A7E31F04C25C}" type="presOf" srcId="{68F10155-C4FD-4231-B989-4FEF2BDB1AA1}" destId="{1E63717D-02F1-4104-AF13-F0BAC3FB5C1B}" srcOrd="1" destOrd="0" presId="urn:microsoft.com/office/officeart/2005/8/layout/process1"/>
    <dgm:cxn modelId="{0BE28A91-8EB5-4B29-8482-401DD6B3653F}" srcId="{9A834A03-C09F-4D81-AE7F-7C04EA5E9BE7}" destId="{5B3811BA-6E88-42C9-B342-CBAF4D7242E5}" srcOrd="4" destOrd="0" parTransId="{333DDC0D-5C7B-41D2-A3DA-299F460A60BD}" sibTransId="{C8C62096-5A11-4EEE-989F-91BA1E9C3C0E}"/>
    <dgm:cxn modelId="{1AD46521-B913-4B18-B038-0CC16C1F378B}" type="presOf" srcId="{25949EF6-2044-4959-8969-5A3BDF8629A4}" destId="{6948E3CD-A14A-48F6-A104-08BC74589D48}" srcOrd="0" destOrd="0" presId="urn:microsoft.com/office/officeart/2005/8/layout/process1"/>
    <dgm:cxn modelId="{FB317293-3758-4285-9AB1-B3E75739A586}" type="presOf" srcId="{E2CDC56C-54FD-4596-A26D-5540F41D1A65}" destId="{CAD35953-967B-49C9-9FF0-37FA2095E188}" srcOrd="1" destOrd="0" presId="urn:microsoft.com/office/officeart/2005/8/layout/process1"/>
    <dgm:cxn modelId="{5A1C3F4B-46D4-4D15-B0CF-11777AB70FE7}" type="presParOf" srcId="{50D6461C-8DBC-4941-9C92-522856A64F75}" destId="{76DE05DD-D539-49C7-988E-D4AC5B515620}" srcOrd="0" destOrd="0" presId="urn:microsoft.com/office/officeart/2005/8/layout/process1"/>
    <dgm:cxn modelId="{5E38A49F-C87F-4C22-B0C1-EB4FE53D7668}" type="presParOf" srcId="{50D6461C-8DBC-4941-9C92-522856A64F75}" destId="{6948E3CD-A14A-48F6-A104-08BC74589D48}" srcOrd="1" destOrd="0" presId="urn:microsoft.com/office/officeart/2005/8/layout/process1"/>
    <dgm:cxn modelId="{B5AA9E57-903D-491F-8C51-617E6B435EBC}" type="presParOf" srcId="{6948E3CD-A14A-48F6-A104-08BC74589D48}" destId="{5B0C28DC-10FD-4321-B38E-9CED11DA9280}" srcOrd="0" destOrd="0" presId="urn:microsoft.com/office/officeart/2005/8/layout/process1"/>
    <dgm:cxn modelId="{8648657B-AC25-4206-B5AB-1000CFC28B96}" type="presParOf" srcId="{50D6461C-8DBC-4941-9C92-522856A64F75}" destId="{A8665EDD-D36D-4D9E-81F9-0F38DA4DF23F}" srcOrd="2" destOrd="0" presId="urn:microsoft.com/office/officeart/2005/8/layout/process1"/>
    <dgm:cxn modelId="{972EFCB8-021C-4025-802D-053B109E6143}" type="presParOf" srcId="{50D6461C-8DBC-4941-9C92-522856A64F75}" destId="{3B845249-AC69-4589-8469-059C0C06D775}" srcOrd="3" destOrd="0" presId="urn:microsoft.com/office/officeart/2005/8/layout/process1"/>
    <dgm:cxn modelId="{878A7D14-33F7-4B9B-BAEE-179E3088A3C6}" type="presParOf" srcId="{3B845249-AC69-4589-8469-059C0C06D775}" destId="{1E63717D-02F1-4104-AF13-F0BAC3FB5C1B}" srcOrd="0" destOrd="0" presId="urn:microsoft.com/office/officeart/2005/8/layout/process1"/>
    <dgm:cxn modelId="{F0B9FFFC-0082-4081-A3CE-2BED12CD56A7}" type="presParOf" srcId="{50D6461C-8DBC-4941-9C92-522856A64F75}" destId="{ED1E2476-6843-434F-B49C-2D1E17E89480}" srcOrd="4" destOrd="0" presId="urn:microsoft.com/office/officeart/2005/8/layout/process1"/>
    <dgm:cxn modelId="{A2D1B5BD-B215-4256-898A-2441D8156C7C}" type="presParOf" srcId="{50D6461C-8DBC-4941-9C92-522856A64F75}" destId="{5BDD2E3B-D20A-4419-8FE1-9713E53ED62F}" srcOrd="5" destOrd="0" presId="urn:microsoft.com/office/officeart/2005/8/layout/process1"/>
    <dgm:cxn modelId="{F30D779E-33EF-454F-B12E-4D15E8D86F72}" type="presParOf" srcId="{5BDD2E3B-D20A-4419-8FE1-9713E53ED62F}" destId="{CAD35953-967B-49C9-9FF0-37FA2095E188}" srcOrd="0" destOrd="0" presId="urn:microsoft.com/office/officeart/2005/8/layout/process1"/>
    <dgm:cxn modelId="{90EF59F4-AD39-49BF-BA24-F5B9862D2B20}" type="presParOf" srcId="{50D6461C-8DBC-4941-9C92-522856A64F75}" destId="{ECC87E2E-5AB7-4FFD-AFF2-F0B6B2E53076}" srcOrd="6" destOrd="0" presId="urn:microsoft.com/office/officeart/2005/8/layout/process1"/>
    <dgm:cxn modelId="{38399791-FA39-472D-A9C2-B2912DEC26FD}" type="presParOf" srcId="{50D6461C-8DBC-4941-9C92-522856A64F75}" destId="{6FB587F9-3A94-4659-B86A-CD7D5E46B2F7}" srcOrd="7" destOrd="0" presId="urn:microsoft.com/office/officeart/2005/8/layout/process1"/>
    <dgm:cxn modelId="{5059FAFC-C356-4B17-8589-E5F13C9EB5E1}" type="presParOf" srcId="{6FB587F9-3A94-4659-B86A-CD7D5E46B2F7}" destId="{67F50580-5F26-466A-AFC9-64D4F6179FDE}" srcOrd="0" destOrd="0" presId="urn:microsoft.com/office/officeart/2005/8/layout/process1"/>
    <dgm:cxn modelId="{509FF6FA-DE73-40EF-9676-CD48C44EAEDF}" type="presParOf" srcId="{50D6461C-8DBC-4941-9C92-522856A64F75}" destId="{CA2EC2C0-F542-411A-8F91-9CD9B38FF485}" srcOrd="8" destOrd="0" presId="urn:microsoft.com/office/officeart/2005/8/layout/process1"/>
    <dgm:cxn modelId="{F0B3C032-8DB3-4C2F-B65F-F1171B4E4DE1}" type="presParOf" srcId="{50D6461C-8DBC-4941-9C92-522856A64F75}" destId="{1BDF0E82-D566-407C-A4D8-650B3B99E30B}" srcOrd="9" destOrd="0" presId="urn:microsoft.com/office/officeart/2005/8/layout/process1"/>
    <dgm:cxn modelId="{55F3F4E7-F85E-4298-8AF5-9C115CB7A3DC}" type="presParOf" srcId="{1BDF0E82-D566-407C-A4D8-650B3B99E30B}" destId="{F15496B6-66AD-4AC5-A2BA-26D236145872}" srcOrd="0" destOrd="0" presId="urn:microsoft.com/office/officeart/2005/8/layout/process1"/>
    <dgm:cxn modelId="{E8F4F479-70CB-4B9B-A22B-363E180ED7C1}" type="presParOf" srcId="{50D6461C-8DBC-4941-9C92-522856A64F75}" destId="{ED0B2E22-4894-4571-AF41-5927A11EEB10}"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A834A03-C09F-4D81-AE7F-7C04EA5E9BE7}" type="doc">
      <dgm:prSet loTypeId="urn:microsoft.com/office/officeart/2005/8/layout/process1" loCatId="process" qsTypeId="urn:microsoft.com/office/officeart/2005/8/quickstyle/simple1" qsCatId="simple" csTypeId="urn:microsoft.com/office/officeart/2005/8/colors/accent0_1" csCatId="mainScheme" phldr="1"/>
      <dgm:spPr/>
    </dgm:pt>
    <dgm:pt modelId="{5050F9D7-DBF5-482F-804F-6DCA9C0A021A}">
      <dgm:prSet phldrT="[Text]"/>
      <dgm:spPr/>
      <dgm:t>
        <a:bodyPr/>
        <a:lstStyle/>
        <a:p>
          <a:r>
            <a:rPr lang="en-US" b="1" dirty="0"/>
            <a:t>ENTRY</a:t>
          </a:r>
        </a:p>
      </dgm:t>
    </dgm:pt>
    <dgm:pt modelId="{1AF9D1DB-008D-4102-BFD7-7A3DF4AB36A5}" type="parTrans" cxnId="{347ED0BA-024D-4CEE-B378-1F1CD6A4CF9F}">
      <dgm:prSet/>
      <dgm:spPr/>
      <dgm:t>
        <a:bodyPr/>
        <a:lstStyle/>
        <a:p>
          <a:endParaRPr lang="en-US" b="1"/>
        </a:p>
      </dgm:t>
    </dgm:pt>
    <dgm:pt modelId="{25949EF6-2044-4959-8969-5A3BDF8629A4}" type="sibTrans" cxnId="{347ED0BA-024D-4CEE-B378-1F1CD6A4CF9F}">
      <dgm:prSet/>
      <dgm:spPr/>
      <dgm:t>
        <a:bodyPr/>
        <a:lstStyle/>
        <a:p>
          <a:endParaRPr lang="en-US" b="1"/>
        </a:p>
      </dgm:t>
    </dgm:pt>
    <dgm:pt modelId="{3AE50409-9BB6-4324-A796-554DCBD1CDCA}">
      <dgm:prSet phldrT="[Text]"/>
      <dgm:spPr/>
      <dgm:t>
        <a:bodyPr/>
        <a:lstStyle/>
        <a:p>
          <a:r>
            <a:rPr lang="en-US" b="1" dirty="0"/>
            <a:t>MUSEUM</a:t>
          </a:r>
        </a:p>
      </dgm:t>
    </dgm:pt>
    <dgm:pt modelId="{5BBE8D0E-1EB0-4E00-8BFA-627AF7D4F28C}" type="parTrans" cxnId="{47BA5DCC-40C3-4006-BA1E-C82F594D5AE7}">
      <dgm:prSet/>
      <dgm:spPr/>
      <dgm:t>
        <a:bodyPr/>
        <a:lstStyle/>
        <a:p>
          <a:endParaRPr lang="en-US" b="1"/>
        </a:p>
      </dgm:t>
    </dgm:pt>
    <dgm:pt modelId="{68F10155-C4FD-4231-B989-4FEF2BDB1AA1}" type="sibTrans" cxnId="{47BA5DCC-40C3-4006-BA1E-C82F594D5AE7}">
      <dgm:prSet/>
      <dgm:spPr/>
      <dgm:t>
        <a:bodyPr/>
        <a:lstStyle/>
        <a:p>
          <a:endParaRPr lang="en-US" b="1"/>
        </a:p>
      </dgm:t>
    </dgm:pt>
    <dgm:pt modelId="{DC02925D-0925-437E-8A71-AC6C16B98C67}">
      <dgm:prSet phldrT="[Text]"/>
      <dgm:spPr/>
      <dgm:t>
        <a:bodyPr/>
        <a:lstStyle/>
        <a:p>
          <a:r>
            <a:rPr lang="en-US" b="1" dirty="0"/>
            <a:t>LIBRARY</a:t>
          </a:r>
        </a:p>
      </dgm:t>
    </dgm:pt>
    <dgm:pt modelId="{68A41C86-7F99-49C2-A601-A7A1E73492C9}" type="parTrans" cxnId="{1206287D-E7FC-4F29-80FD-6C31EE97A852}">
      <dgm:prSet/>
      <dgm:spPr/>
      <dgm:t>
        <a:bodyPr/>
        <a:lstStyle/>
        <a:p>
          <a:endParaRPr lang="en-US" b="1"/>
        </a:p>
      </dgm:t>
    </dgm:pt>
    <dgm:pt modelId="{EA264D67-298D-4DA0-9FA4-74E29E3EB274}" type="sibTrans" cxnId="{1206287D-E7FC-4F29-80FD-6C31EE97A852}">
      <dgm:prSet/>
      <dgm:spPr/>
      <dgm:t>
        <a:bodyPr/>
        <a:lstStyle/>
        <a:p>
          <a:endParaRPr lang="en-US" b="1"/>
        </a:p>
      </dgm:t>
    </dgm:pt>
    <dgm:pt modelId="{5B3811BA-6E88-42C9-B342-CBAF4D7242E5}">
      <dgm:prSet/>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b="1" dirty="0"/>
            <a:t>STAGE</a:t>
          </a:r>
        </a:p>
      </dgm:t>
    </dgm:pt>
    <dgm:pt modelId="{333DDC0D-5C7B-41D2-A3DA-299F460A60BD}" type="parTrans" cxnId="{0BE28A91-8EB5-4B29-8482-401DD6B3653F}">
      <dgm:prSet/>
      <dgm:spPr/>
      <dgm:t>
        <a:bodyPr/>
        <a:lstStyle/>
        <a:p>
          <a:endParaRPr lang="en-US" b="1"/>
        </a:p>
      </dgm:t>
    </dgm:pt>
    <dgm:pt modelId="{C8C62096-5A11-4EEE-989F-91BA1E9C3C0E}" type="sibTrans" cxnId="{0BE28A91-8EB5-4B29-8482-401DD6B3653F}">
      <dgm:prSet/>
      <dgm:spPr/>
      <dgm:t>
        <a:bodyPr/>
        <a:lstStyle/>
        <a:p>
          <a:endParaRPr lang="en-US" b="1"/>
        </a:p>
      </dgm:t>
    </dgm:pt>
    <dgm:pt modelId="{17522FB1-FE07-44CC-B7D5-493E86829E59}">
      <dgm:prSet/>
      <dgm:spPr/>
      <dgm:t>
        <a:bodyPr/>
        <a:lstStyle/>
        <a:p>
          <a:r>
            <a:rPr lang="en-US" b="1" dirty="0"/>
            <a:t>P.E.</a:t>
          </a:r>
        </a:p>
      </dgm:t>
    </dgm:pt>
    <dgm:pt modelId="{93DD2657-BFE4-45A9-B847-7E6070282F3B}" type="parTrans" cxnId="{C669B7C7-DC5E-4B62-A378-4EFF87E042CF}">
      <dgm:prSet/>
      <dgm:spPr/>
      <dgm:t>
        <a:bodyPr/>
        <a:lstStyle/>
        <a:p>
          <a:endParaRPr lang="en-US" b="1"/>
        </a:p>
      </dgm:t>
    </dgm:pt>
    <dgm:pt modelId="{E2CDC56C-54FD-4596-A26D-5540F41D1A65}" type="sibTrans" cxnId="{C669B7C7-DC5E-4B62-A378-4EFF87E042CF}">
      <dgm:prSet/>
      <dgm:spPr/>
      <dgm:t>
        <a:bodyPr/>
        <a:lstStyle/>
        <a:p>
          <a:endParaRPr lang="en-US" b="1"/>
        </a:p>
      </dgm:t>
    </dgm:pt>
    <dgm:pt modelId="{6F5BF088-E70E-41DB-A96F-25071088F6A3}">
      <dgm:prSet/>
      <dgm:spPr/>
      <dgm:t>
        <a:bodyPr/>
        <a:lstStyle/>
        <a:p>
          <a:r>
            <a:rPr lang="en-US" b="1" dirty="0"/>
            <a:t>BEER</a:t>
          </a:r>
        </a:p>
      </dgm:t>
    </dgm:pt>
    <dgm:pt modelId="{104B691F-F6A9-4745-9872-0F128FA12A27}" type="parTrans" cxnId="{3653B4AF-EBAF-460C-B5BC-1DFD44A4B13E}">
      <dgm:prSet/>
      <dgm:spPr/>
      <dgm:t>
        <a:bodyPr/>
        <a:lstStyle/>
        <a:p>
          <a:endParaRPr lang="en-US" b="1"/>
        </a:p>
      </dgm:t>
    </dgm:pt>
    <dgm:pt modelId="{4E65158F-62CD-41C3-9FAE-AA9475536194}" type="sibTrans" cxnId="{3653B4AF-EBAF-460C-B5BC-1DFD44A4B13E}">
      <dgm:prSet/>
      <dgm:spPr/>
      <dgm:t>
        <a:bodyPr/>
        <a:lstStyle/>
        <a:p>
          <a:endParaRPr lang="en-US" b="1"/>
        </a:p>
      </dgm:t>
    </dgm:pt>
    <dgm:pt modelId="{50D6461C-8DBC-4941-9C92-522856A64F75}" type="pres">
      <dgm:prSet presAssocID="{9A834A03-C09F-4D81-AE7F-7C04EA5E9BE7}" presName="Name0" presStyleCnt="0">
        <dgm:presLayoutVars>
          <dgm:dir/>
          <dgm:resizeHandles val="exact"/>
        </dgm:presLayoutVars>
      </dgm:prSet>
      <dgm:spPr/>
    </dgm:pt>
    <dgm:pt modelId="{76DE05DD-D539-49C7-988E-D4AC5B515620}" type="pres">
      <dgm:prSet presAssocID="{5050F9D7-DBF5-482F-804F-6DCA9C0A021A}" presName="node" presStyleLbl="node1" presStyleIdx="0" presStyleCnt="6" custScaleX="85825">
        <dgm:presLayoutVars>
          <dgm:bulletEnabled val="1"/>
        </dgm:presLayoutVars>
      </dgm:prSet>
      <dgm:spPr/>
      <dgm:t>
        <a:bodyPr/>
        <a:lstStyle/>
        <a:p>
          <a:endParaRPr lang="en-US"/>
        </a:p>
      </dgm:t>
    </dgm:pt>
    <dgm:pt modelId="{6948E3CD-A14A-48F6-A104-08BC74589D48}" type="pres">
      <dgm:prSet presAssocID="{25949EF6-2044-4959-8969-5A3BDF8629A4}" presName="sibTrans" presStyleLbl="sibTrans2D1" presStyleIdx="0" presStyleCnt="5"/>
      <dgm:spPr/>
      <dgm:t>
        <a:bodyPr/>
        <a:lstStyle/>
        <a:p>
          <a:endParaRPr lang="en-US"/>
        </a:p>
      </dgm:t>
    </dgm:pt>
    <dgm:pt modelId="{5B0C28DC-10FD-4321-B38E-9CED11DA9280}" type="pres">
      <dgm:prSet presAssocID="{25949EF6-2044-4959-8969-5A3BDF8629A4}" presName="connectorText" presStyleLbl="sibTrans2D1" presStyleIdx="0" presStyleCnt="5"/>
      <dgm:spPr/>
      <dgm:t>
        <a:bodyPr/>
        <a:lstStyle/>
        <a:p>
          <a:endParaRPr lang="en-US"/>
        </a:p>
      </dgm:t>
    </dgm:pt>
    <dgm:pt modelId="{A8665EDD-D36D-4D9E-81F9-0F38DA4DF23F}" type="pres">
      <dgm:prSet presAssocID="{3AE50409-9BB6-4324-A796-554DCBD1CDCA}" presName="node" presStyleLbl="node1" presStyleIdx="1" presStyleCnt="6">
        <dgm:presLayoutVars>
          <dgm:bulletEnabled val="1"/>
        </dgm:presLayoutVars>
      </dgm:prSet>
      <dgm:spPr/>
      <dgm:t>
        <a:bodyPr/>
        <a:lstStyle/>
        <a:p>
          <a:endParaRPr lang="en-US"/>
        </a:p>
      </dgm:t>
    </dgm:pt>
    <dgm:pt modelId="{3B845249-AC69-4589-8469-059C0C06D775}" type="pres">
      <dgm:prSet presAssocID="{68F10155-C4FD-4231-B989-4FEF2BDB1AA1}" presName="sibTrans" presStyleLbl="sibTrans2D1" presStyleIdx="1" presStyleCnt="5"/>
      <dgm:spPr/>
      <dgm:t>
        <a:bodyPr/>
        <a:lstStyle/>
        <a:p>
          <a:endParaRPr lang="en-US"/>
        </a:p>
      </dgm:t>
    </dgm:pt>
    <dgm:pt modelId="{1E63717D-02F1-4104-AF13-F0BAC3FB5C1B}" type="pres">
      <dgm:prSet presAssocID="{68F10155-C4FD-4231-B989-4FEF2BDB1AA1}" presName="connectorText" presStyleLbl="sibTrans2D1" presStyleIdx="1" presStyleCnt="5"/>
      <dgm:spPr/>
      <dgm:t>
        <a:bodyPr/>
        <a:lstStyle/>
        <a:p>
          <a:endParaRPr lang="en-US"/>
        </a:p>
      </dgm:t>
    </dgm:pt>
    <dgm:pt modelId="{ED1E2476-6843-434F-B49C-2D1E17E89480}" type="pres">
      <dgm:prSet presAssocID="{17522FB1-FE07-44CC-B7D5-493E86829E59}" presName="node" presStyleLbl="node1" presStyleIdx="2" presStyleCnt="6" custScaleX="53310">
        <dgm:presLayoutVars>
          <dgm:bulletEnabled val="1"/>
        </dgm:presLayoutVars>
      </dgm:prSet>
      <dgm:spPr/>
      <dgm:t>
        <a:bodyPr/>
        <a:lstStyle/>
        <a:p>
          <a:endParaRPr lang="en-US"/>
        </a:p>
      </dgm:t>
    </dgm:pt>
    <dgm:pt modelId="{5BDD2E3B-D20A-4419-8FE1-9713E53ED62F}" type="pres">
      <dgm:prSet presAssocID="{E2CDC56C-54FD-4596-A26D-5540F41D1A65}" presName="sibTrans" presStyleLbl="sibTrans2D1" presStyleIdx="2" presStyleCnt="5"/>
      <dgm:spPr/>
      <dgm:t>
        <a:bodyPr/>
        <a:lstStyle/>
        <a:p>
          <a:endParaRPr lang="en-US"/>
        </a:p>
      </dgm:t>
    </dgm:pt>
    <dgm:pt modelId="{CAD35953-967B-49C9-9FF0-37FA2095E188}" type="pres">
      <dgm:prSet presAssocID="{E2CDC56C-54FD-4596-A26D-5540F41D1A65}" presName="connectorText" presStyleLbl="sibTrans2D1" presStyleIdx="2" presStyleCnt="5"/>
      <dgm:spPr/>
      <dgm:t>
        <a:bodyPr/>
        <a:lstStyle/>
        <a:p>
          <a:endParaRPr lang="en-US"/>
        </a:p>
      </dgm:t>
    </dgm:pt>
    <dgm:pt modelId="{ECC87E2E-5AB7-4FFD-AFF2-F0B6B2E53076}" type="pres">
      <dgm:prSet presAssocID="{DC02925D-0925-437E-8A71-AC6C16B98C67}" presName="node" presStyleLbl="node1" presStyleIdx="3" presStyleCnt="6" custScaleX="86146">
        <dgm:presLayoutVars>
          <dgm:bulletEnabled val="1"/>
        </dgm:presLayoutVars>
      </dgm:prSet>
      <dgm:spPr/>
      <dgm:t>
        <a:bodyPr/>
        <a:lstStyle/>
        <a:p>
          <a:endParaRPr lang="en-US"/>
        </a:p>
      </dgm:t>
    </dgm:pt>
    <dgm:pt modelId="{6FB587F9-3A94-4659-B86A-CD7D5E46B2F7}" type="pres">
      <dgm:prSet presAssocID="{EA264D67-298D-4DA0-9FA4-74E29E3EB274}" presName="sibTrans" presStyleLbl="sibTrans2D1" presStyleIdx="3" presStyleCnt="5"/>
      <dgm:spPr/>
      <dgm:t>
        <a:bodyPr/>
        <a:lstStyle/>
        <a:p>
          <a:endParaRPr lang="en-US"/>
        </a:p>
      </dgm:t>
    </dgm:pt>
    <dgm:pt modelId="{67F50580-5F26-466A-AFC9-64D4F6179FDE}" type="pres">
      <dgm:prSet presAssocID="{EA264D67-298D-4DA0-9FA4-74E29E3EB274}" presName="connectorText" presStyleLbl="sibTrans2D1" presStyleIdx="3" presStyleCnt="5"/>
      <dgm:spPr/>
      <dgm:t>
        <a:bodyPr/>
        <a:lstStyle/>
        <a:p>
          <a:endParaRPr lang="en-US"/>
        </a:p>
      </dgm:t>
    </dgm:pt>
    <dgm:pt modelId="{CA2EC2C0-F542-411A-8F91-9CD9B38FF485}" type="pres">
      <dgm:prSet presAssocID="{5B3811BA-6E88-42C9-B342-CBAF4D7242E5}" presName="node" presStyleLbl="node1" presStyleIdx="4" presStyleCnt="6" custScaleX="75913">
        <dgm:presLayoutVars>
          <dgm:bulletEnabled val="1"/>
        </dgm:presLayoutVars>
      </dgm:prSet>
      <dgm:spPr/>
      <dgm:t>
        <a:bodyPr/>
        <a:lstStyle/>
        <a:p>
          <a:endParaRPr lang="en-US"/>
        </a:p>
      </dgm:t>
    </dgm:pt>
    <dgm:pt modelId="{1BDF0E82-D566-407C-A4D8-650B3B99E30B}" type="pres">
      <dgm:prSet presAssocID="{C8C62096-5A11-4EEE-989F-91BA1E9C3C0E}" presName="sibTrans" presStyleLbl="sibTrans2D1" presStyleIdx="4" presStyleCnt="5"/>
      <dgm:spPr/>
      <dgm:t>
        <a:bodyPr/>
        <a:lstStyle/>
        <a:p>
          <a:endParaRPr lang="en-US"/>
        </a:p>
      </dgm:t>
    </dgm:pt>
    <dgm:pt modelId="{F15496B6-66AD-4AC5-A2BA-26D236145872}" type="pres">
      <dgm:prSet presAssocID="{C8C62096-5A11-4EEE-989F-91BA1E9C3C0E}" presName="connectorText" presStyleLbl="sibTrans2D1" presStyleIdx="4" presStyleCnt="5"/>
      <dgm:spPr/>
      <dgm:t>
        <a:bodyPr/>
        <a:lstStyle/>
        <a:p>
          <a:endParaRPr lang="en-US"/>
        </a:p>
      </dgm:t>
    </dgm:pt>
    <dgm:pt modelId="{ED0B2E22-4894-4571-AF41-5927A11EEB10}" type="pres">
      <dgm:prSet presAssocID="{6F5BF088-E70E-41DB-A96F-25071088F6A3}" presName="node" presStyleLbl="node1" presStyleIdx="5" presStyleCnt="6" custScaleX="72336">
        <dgm:presLayoutVars>
          <dgm:bulletEnabled val="1"/>
        </dgm:presLayoutVars>
      </dgm:prSet>
      <dgm:spPr/>
      <dgm:t>
        <a:bodyPr/>
        <a:lstStyle/>
        <a:p>
          <a:endParaRPr lang="en-US"/>
        </a:p>
      </dgm:t>
    </dgm:pt>
  </dgm:ptLst>
  <dgm:cxnLst>
    <dgm:cxn modelId="{C669B7C7-DC5E-4B62-A378-4EFF87E042CF}" srcId="{9A834A03-C09F-4D81-AE7F-7C04EA5E9BE7}" destId="{17522FB1-FE07-44CC-B7D5-493E86829E59}" srcOrd="2" destOrd="0" parTransId="{93DD2657-BFE4-45A9-B847-7E6070282F3B}" sibTransId="{E2CDC56C-54FD-4596-A26D-5540F41D1A65}"/>
    <dgm:cxn modelId="{B11610CD-266D-485A-907A-A0D3AA50DFD0}" type="presOf" srcId="{C8C62096-5A11-4EEE-989F-91BA1E9C3C0E}" destId="{F15496B6-66AD-4AC5-A2BA-26D236145872}" srcOrd="1" destOrd="0" presId="urn:microsoft.com/office/officeart/2005/8/layout/process1"/>
    <dgm:cxn modelId="{AEF9A9E2-7E81-40BA-9764-38048881441F}" type="presOf" srcId="{6F5BF088-E70E-41DB-A96F-25071088F6A3}" destId="{ED0B2E22-4894-4571-AF41-5927A11EEB10}" srcOrd="0" destOrd="0" presId="urn:microsoft.com/office/officeart/2005/8/layout/process1"/>
    <dgm:cxn modelId="{1206287D-E7FC-4F29-80FD-6C31EE97A852}" srcId="{9A834A03-C09F-4D81-AE7F-7C04EA5E9BE7}" destId="{DC02925D-0925-437E-8A71-AC6C16B98C67}" srcOrd="3" destOrd="0" parTransId="{68A41C86-7F99-49C2-A601-A7A1E73492C9}" sibTransId="{EA264D67-298D-4DA0-9FA4-74E29E3EB274}"/>
    <dgm:cxn modelId="{F76866E3-5736-402B-87D4-50A5A2055290}" type="presOf" srcId="{5B3811BA-6E88-42C9-B342-CBAF4D7242E5}" destId="{CA2EC2C0-F542-411A-8F91-9CD9B38FF485}" srcOrd="0" destOrd="0" presId="urn:microsoft.com/office/officeart/2005/8/layout/process1"/>
    <dgm:cxn modelId="{520D80E3-964C-4D15-B5A0-AD16C4C6D149}" type="presOf" srcId="{C8C62096-5A11-4EEE-989F-91BA1E9C3C0E}" destId="{1BDF0E82-D566-407C-A4D8-650B3B99E30B}" srcOrd="0" destOrd="0" presId="urn:microsoft.com/office/officeart/2005/8/layout/process1"/>
    <dgm:cxn modelId="{618C059A-6DBD-4F5A-AA35-A37C912E5DAB}" type="presOf" srcId="{EA264D67-298D-4DA0-9FA4-74E29E3EB274}" destId="{6FB587F9-3A94-4659-B86A-CD7D5E46B2F7}" srcOrd="0" destOrd="0" presId="urn:microsoft.com/office/officeart/2005/8/layout/process1"/>
    <dgm:cxn modelId="{C6B88E49-ECBE-4C19-8EFC-4D88507D4D56}" type="presOf" srcId="{E2CDC56C-54FD-4596-A26D-5540F41D1A65}" destId="{5BDD2E3B-D20A-4419-8FE1-9713E53ED62F}" srcOrd="0" destOrd="0" presId="urn:microsoft.com/office/officeart/2005/8/layout/process1"/>
    <dgm:cxn modelId="{3653B4AF-EBAF-460C-B5BC-1DFD44A4B13E}" srcId="{9A834A03-C09F-4D81-AE7F-7C04EA5E9BE7}" destId="{6F5BF088-E70E-41DB-A96F-25071088F6A3}" srcOrd="5" destOrd="0" parTransId="{104B691F-F6A9-4745-9872-0F128FA12A27}" sibTransId="{4E65158F-62CD-41C3-9FAE-AA9475536194}"/>
    <dgm:cxn modelId="{2450299D-5015-410F-8C5D-DDC12ADF9164}" type="presOf" srcId="{68F10155-C4FD-4231-B989-4FEF2BDB1AA1}" destId="{3B845249-AC69-4589-8469-059C0C06D775}" srcOrd="0" destOrd="0" presId="urn:microsoft.com/office/officeart/2005/8/layout/process1"/>
    <dgm:cxn modelId="{47BA5DCC-40C3-4006-BA1E-C82F594D5AE7}" srcId="{9A834A03-C09F-4D81-AE7F-7C04EA5E9BE7}" destId="{3AE50409-9BB6-4324-A796-554DCBD1CDCA}" srcOrd="1" destOrd="0" parTransId="{5BBE8D0E-1EB0-4E00-8BFA-627AF7D4F28C}" sibTransId="{68F10155-C4FD-4231-B989-4FEF2BDB1AA1}"/>
    <dgm:cxn modelId="{13C8A053-3326-4DC1-8960-D4DCD6CEAF13}" type="presOf" srcId="{3AE50409-9BB6-4324-A796-554DCBD1CDCA}" destId="{A8665EDD-D36D-4D9E-81F9-0F38DA4DF23F}" srcOrd="0" destOrd="0" presId="urn:microsoft.com/office/officeart/2005/8/layout/process1"/>
    <dgm:cxn modelId="{842087EA-03F8-4264-9C62-ECCBF24930A1}" type="presOf" srcId="{5050F9D7-DBF5-482F-804F-6DCA9C0A021A}" destId="{76DE05DD-D539-49C7-988E-D4AC5B515620}" srcOrd="0" destOrd="0" presId="urn:microsoft.com/office/officeart/2005/8/layout/process1"/>
    <dgm:cxn modelId="{7F543884-0CB5-4E10-A75F-2C730E049A57}" type="presOf" srcId="{EA264D67-298D-4DA0-9FA4-74E29E3EB274}" destId="{67F50580-5F26-466A-AFC9-64D4F6179FDE}" srcOrd="1" destOrd="0" presId="urn:microsoft.com/office/officeart/2005/8/layout/process1"/>
    <dgm:cxn modelId="{347ED0BA-024D-4CEE-B378-1F1CD6A4CF9F}" srcId="{9A834A03-C09F-4D81-AE7F-7C04EA5E9BE7}" destId="{5050F9D7-DBF5-482F-804F-6DCA9C0A021A}" srcOrd="0" destOrd="0" parTransId="{1AF9D1DB-008D-4102-BFD7-7A3DF4AB36A5}" sibTransId="{25949EF6-2044-4959-8969-5A3BDF8629A4}"/>
    <dgm:cxn modelId="{53053029-AA09-48B7-868F-F0CD05D435AF}" type="presOf" srcId="{9A834A03-C09F-4D81-AE7F-7C04EA5E9BE7}" destId="{50D6461C-8DBC-4941-9C92-522856A64F75}" srcOrd="0" destOrd="0" presId="urn:microsoft.com/office/officeart/2005/8/layout/process1"/>
    <dgm:cxn modelId="{BDAD95F9-F15D-4ABC-AE1F-0CA662B781DA}" type="presOf" srcId="{17522FB1-FE07-44CC-B7D5-493E86829E59}" destId="{ED1E2476-6843-434F-B49C-2D1E17E89480}" srcOrd="0" destOrd="0" presId="urn:microsoft.com/office/officeart/2005/8/layout/process1"/>
    <dgm:cxn modelId="{3744954B-7BA2-468D-B0DE-B315F523A065}" type="presOf" srcId="{DC02925D-0925-437E-8A71-AC6C16B98C67}" destId="{ECC87E2E-5AB7-4FFD-AFF2-F0B6B2E53076}" srcOrd="0" destOrd="0" presId="urn:microsoft.com/office/officeart/2005/8/layout/process1"/>
    <dgm:cxn modelId="{E1E5E836-66C9-4FCB-B66E-C8C0271B3170}" type="presOf" srcId="{25949EF6-2044-4959-8969-5A3BDF8629A4}" destId="{5B0C28DC-10FD-4321-B38E-9CED11DA9280}" srcOrd="1" destOrd="0" presId="urn:microsoft.com/office/officeart/2005/8/layout/process1"/>
    <dgm:cxn modelId="{9B7AAF99-B8A8-4F2E-9A5C-A7E31F04C25C}" type="presOf" srcId="{68F10155-C4FD-4231-B989-4FEF2BDB1AA1}" destId="{1E63717D-02F1-4104-AF13-F0BAC3FB5C1B}" srcOrd="1" destOrd="0" presId="urn:microsoft.com/office/officeart/2005/8/layout/process1"/>
    <dgm:cxn modelId="{0BE28A91-8EB5-4B29-8482-401DD6B3653F}" srcId="{9A834A03-C09F-4D81-AE7F-7C04EA5E9BE7}" destId="{5B3811BA-6E88-42C9-B342-CBAF4D7242E5}" srcOrd="4" destOrd="0" parTransId="{333DDC0D-5C7B-41D2-A3DA-299F460A60BD}" sibTransId="{C8C62096-5A11-4EEE-989F-91BA1E9C3C0E}"/>
    <dgm:cxn modelId="{1AD46521-B913-4B18-B038-0CC16C1F378B}" type="presOf" srcId="{25949EF6-2044-4959-8969-5A3BDF8629A4}" destId="{6948E3CD-A14A-48F6-A104-08BC74589D48}" srcOrd="0" destOrd="0" presId="urn:microsoft.com/office/officeart/2005/8/layout/process1"/>
    <dgm:cxn modelId="{FB317293-3758-4285-9AB1-B3E75739A586}" type="presOf" srcId="{E2CDC56C-54FD-4596-A26D-5540F41D1A65}" destId="{CAD35953-967B-49C9-9FF0-37FA2095E188}" srcOrd="1" destOrd="0" presId="urn:microsoft.com/office/officeart/2005/8/layout/process1"/>
    <dgm:cxn modelId="{5A1C3F4B-46D4-4D15-B0CF-11777AB70FE7}" type="presParOf" srcId="{50D6461C-8DBC-4941-9C92-522856A64F75}" destId="{76DE05DD-D539-49C7-988E-D4AC5B515620}" srcOrd="0" destOrd="0" presId="urn:microsoft.com/office/officeart/2005/8/layout/process1"/>
    <dgm:cxn modelId="{5E38A49F-C87F-4C22-B0C1-EB4FE53D7668}" type="presParOf" srcId="{50D6461C-8DBC-4941-9C92-522856A64F75}" destId="{6948E3CD-A14A-48F6-A104-08BC74589D48}" srcOrd="1" destOrd="0" presId="urn:microsoft.com/office/officeart/2005/8/layout/process1"/>
    <dgm:cxn modelId="{B5AA9E57-903D-491F-8C51-617E6B435EBC}" type="presParOf" srcId="{6948E3CD-A14A-48F6-A104-08BC74589D48}" destId="{5B0C28DC-10FD-4321-B38E-9CED11DA9280}" srcOrd="0" destOrd="0" presId="urn:microsoft.com/office/officeart/2005/8/layout/process1"/>
    <dgm:cxn modelId="{8648657B-AC25-4206-B5AB-1000CFC28B96}" type="presParOf" srcId="{50D6461C-8DBC-4941-9C92-522856A64F75}" destId="{A8665EDD-D36D-4D9E-81F9-0F38DA4DF23F}" srcOrd="2" destOrd="0" presId="urn:microsoft.com/office/officeart/2005/8/layout/process1"/>
    <dgm:cxn modelId="{972EFCB8-021C-4025-802D-053B109E6143}" type="presParOf" srcId="{50D6461C-8DBC-4941-9C92-522856A64F75}" destId="{3B845249-AC69-4589-8469-059C0C06D775}" srcOrd="3" destOrd="0" presId="urn:microsoft.com/office/officeart/2005/8/layout/process1"/>
    <dgm:cxn modelId="{878A7D14-33F7-4B9B-BAEE-179E3088A3C6}" type="presParOf" srcId="{3B845249-AC69-4589-8469-059C0C06D775}" destId="{1E63717D-02F1-4104-AF13-F0BAC3FB5C1B}" srcOrd="0" destOrd="0" presId="urn:microsoft.com/office/officeart/2005/8/layout/process1"/>
    <dgm:cxn modelId="{F0B9FFFC-0082-4081-A3CE-2BED12CD56A7}" type="presParOf" srcId="{50D6461C-8DBC-4941-9C92-522856A64F75}" destId="{ED1E2476-6843-434F-B49C-2D1E17E89480}" srcOrd="4" destOrd="0" presId="urn:microsoft.com/office/officeart/2005/8/layout/process1"/>
    <dgm:cxn modelId="{A2D1B5BD-B215-4256-898A-2441D8156C7C}" type="presParOf" srcId="{50D6461C-8DBC-4941-9C92-522856A64F75}" destId="{5BDD2E3B-D20A-4419-8FE1-9713E53ED62F}" srcOrd="5" destOrd="0" presId="urn:microsoft.com/office/officeart/2005/8/layout/process1"/>
    <dgm:cxn modelId="{F30D779E-33EF-454F-B12E-4D15E8D86F72}" type="presParOf" srcId="{5BDD2E3B-D20A-4419-8FE1-9713E53ED62F}" destId="{CAD35953-967B-49C9-9FF0-37FA2095E188}" srcOrd="0" destOrd="0" presId="urn:microsoft.com/office/officeart/2005/8/layout/process1"/>
    <dgm:cxn modelId="{90EF59F4-AD39-49BF-BA24-F5B9862D2B20}" type="presParOf" srcId="{50D6461C-8DBC-4941-9C92-522856A64F75}" destId="{ECC87E2E-5AB7-4FFD-AFF2-F0B6B2E53076}" srcOrd="6" destOrd="0" presId="urn:microsoft.com/office/officeart/2005/8/layout/process1"/>
    <dgm:cxn modelId="{38399791-FA39-472D-A9C2-B2912DEC26FD}" type="presParOf" srcId="{50D6461C-8DBC-4941-9C92-522856A64F75}" destId="{6FB587F9-3A94-4659-B86A-CD7D5E46B2F7}" srcOrd="7" destOrd="0" presId="urn:microsoft.com/office/officeart/2005/8/layout/process1"/>
    <dgm:cxn modelId="{5059FAFC-C356-4B17-8589-E5F13C9EB5E1}" type="presParOf" srcId="{6FB587F9-3A94-4659-B86A-CD7D5E46B2F7}" destId="{67F50580-5F26-466A-AFC9-64D4F6179FDE}" srcOrd="0" destOrd="0" presId="urn:microsoft.com/office/officeart/2005/8/layout/process1"/>
    <dgm:cxn modelId="{509FF6FA-DE73-40EF-9676-CD48C44EAEDF}" type="presParOf" srcId="{50D6461C-8DBC-4941-9C92-522856A64F75}" destId="{CA2EC2C0-F542-411A-8F91-9CD9B38FF485}" srcOrd="8" destOrd="0" presId="urn:microsoft.com/office/officeart/2005/8/layout/process1"/>
    <dgm:cxn modelId="{F0B3C032-8DB3-4C2F-B65F-F1171B4E4DE1}" type="presParOf" srcId="{50D6461C-8DBC-4941-9C92-522856A64F75}" destId="{1BDF0E82-D566-407C-A4D8-650B3B99E30B}" srcOrd="9" destOrd="0" presId="urn:microsoft.com/office/officeart/2005/8/layout/process1"/>
    <dgm:cxn modelId="{55F3F4E7-F85E-4298-8AF5-9C115CB7A3DC}" type="presParOf" srcId="{1BDF0E82-D566-407C-A4D8-650B3B99E30B}" destId="{F15496B6-66AD-4AC5-A2BA-26D236145872}" srcOrd="0" destOrd="0" presId="urn:microsoft.com/office/officeart/2005/8/layout/process1"/>
    <dgm:cxn modelId="{E8F4F479-70CB-4B9B-A22B-363E180ED7C1}" type="presParOf" srcId="{50D6461C-8DBC-4941-9C92-522856A64F75}" destId="{ED0B2E22-4894-4571-AF41-5927A11EEB10}"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A834A03-C09F-4D81-AE7F-7C04EA5E9BE7}" type="doc">
      <dgm:prSet loTypeId="urn:microsoft.com/office/officeart/2005/8/layout/process1" loCatId="process" qsTypeId="urn:microsoft.com/office/officeart/2005/8/quickstyle/simple1" qsCatId="simple" csTypeId="urn:microsoft.com/office/officeart/2005/8/colors/accent0_1" csCatId="mainScheme" phldr="1"/>
      <dgm:spPr/>
    </dgm:pt>
    <dgm:pt modelId="{5050F9D7-DBF5-482F-804F-6DCA9C0A021A}">
      <dgm:prSet phldrT="[Text]"/>
      <dgm:spPr/>
      <dgm:t>
        <a:bodyPr/>
        <a:lstStyle/>
        <a:p>
          <a:r>
            <a:rPr lang="en-US" b="1" dirty="0"/>
            <a:t>ENTRY</a:t>
          </a:r>
        </a:p>
      </dgm:t>
    </dgm:pt>
    <dgm:pt modelId="{1AF9D1DB-008D-4102-BFD7-7A3DF4AB36A5}" type="parTrans" cxnId="{347ED0BA-024D-4CEE-B378-1F1CD6A4CF9F}">
      <dgm:prSet/>
      <dgm:spPr/>
      <dgm:t>
        <a:bodyPr/>
        <a:lstStyle/>
        <a:p>
          <a:endParaRPr lang="en-US" b="1"/>
        </a:p>
      </dgm:t>
    </dgm:pt>
    <dgm:pt modelId="{25949EF6-2044-4959-8969-5A3BDF8629A4}" type="sibTrans" cxnId="{347ED0BA-024D-4CEE-B378-1F1CD6A4CF9F}">
      <dgm:prSet/>
      <dgm:spPr/>
      <dgm:t>
        <a:bodyPr/>
        <a:lstStyle/>
        <a:p>
          <a:endParaRPr lang="en-US" b="1"/>
        </a:p>
      </dgm:t>
    </dgm:pt>
    <dgm:pt modelId="{3AE50409-9BB6-4324-A796-554DCBD1CDCA}">
      <dgm:prSet phldrT="[Text]"/>
      <dgm:spPr/>
      <dgm:t>
        <a:bodyPr/>
        <a:lstStyle/>
        <a:p>
          <a:r>
            <a:rPr lang="en-US" b="1" dirty="0"/>
            <a:t>MUSEUM</a:t>
          </a:r>
        </a:p>
      </dgm:t>
    </dgm:pt>
    <dgm:pt modelId="{5BBE8D0E-1EB0-4E00-8BFA-627AF7D4F28C}" type="parTrans" cxnId="{47BA5DCC-40C3-4006-BA1E-C82F594D5AE7}">
      <dgm:prSet/>
      <dgm:spPr/>
      <dgm:t>
        <a:bodyPr/>
        <a:lstStyle/>
        <a:p>
          <a:endParaRPr lang="en-US" b="1"/>
        </a:p>
      </dgm:t>
    </dgm:pt>
    <dgm:pt modelId="{68F10155-C4FD-4231-B989-4FEF2BDB1AA1}" type="sibTrans" cxnId="{47BA5DCC-40C3-4006-BA1E-C82F594D5AE7}">
      <dgm:prSet/>
      <dgm:spPr/>
      <dgm:t>
        <a:bodyPr/>
        <a:lstStyle/>
        <a:p>
          <a:endParaRPr lang="en-US" b="1"/>
        </a:p>
      </dgm:t>
    </dgm:pt>
    <dgm:pt modelId="{DC02925D-0925-437E-8A71-AC6C16B98C67}">
      <dgm:prSet phldrT="[Text]"/>
      <dgm:spPr/>
      <dgm:t>
        <a:bodyPr/>
        <a:lstStyle/>
        <a:p>
          <a:r>
            <a:rPr lang="en-US" b="1" dirty="0"/>
            <a:t>LIBRARY</a:t>
          </a:r>
        </a:p>
      </dgm:t>
    </dgm:pt>
    <dgm:pt modelId="{68A41C86-7F99-49C2-A601-A7A1E73492C9}" type="parTrans" cxnId="{1206287D-E7FC-4F29-80FD-6C31EE97A852}">
      <dgm:prSet/>
      <dgm:spPr/>
      <dgm:t>
        <a:bodyPr/>
        <a:lstStyle/>
        <a:p>
          <a:endParaRPr lang="en-US" b="1"/>
        </a:p>
      </dgm:t>
    </dgm:pt>
    <dgm:pt modelId="{EA264D67-298D-4DA0-9FA4-74E29E3EB274}" type="sibTrans" cxnId="{1206287D-E7FC-4F29-80FD-6C31EE97A852}">
      <dgm:prSet/>
      <dgm:spPr/>
      <dgm:t>
        <a:bodyPr/>
        <a:lstStyle/>
        <a:p>
          <a:endParaRPr lang="en-US" b="1"/>
        </a:p>
      </dgm:t>
    </dgm:pt>
    <dgm:pt modelId="{5B3811BA-6E88-42C9-B342-CBAF4D7242E5}">
      <dgm:prSet/>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b="1" dirty="0"/>
            <a:t>STAGE</a:t>
          </a:r>
        </a:p>
      </dgm:t>
    </dgm:pt>
    <dgm:pt modelId="{333DDC0D-5C7B-41D2-A3DA-299F460A60BD}" type="parTrans" cxnId="{0BE28A91-8EB5-4B29-8482-401DD6B3653F}">
      <dgm:prSet/>
      <dgm:spPr/>
      <dgm:t>
        <a:bodyPr/>
        <a:lstStyle/>
        <a:p>
          <a:endParaRPr lang="en-US" b="1"/>
        </a:p>
      </dgm:t>
    </dgm:pt>
    <dgm:pt modelId="{C8C62096-5A11-4EEE-989F-91BA1E9C3C0E}" type="sibTrans" cxnId="{0BE28A91-8EB5-4B29-8482-401DD6B3653F}">
      <dgm:prSet/>
      <dgm:spPr/>
      <dgm:t>
        <a:bodyPr/>
        <a:lstStyle/>
        <a:p>
          <a:endParaRPr lang="en-US" b="1"/>
        </a:p>
      </dgm:t>
    </dgm:pt>
    <dgm:pt modelId="{17522FB1-FE07-44CC-B7D5-493E86829E59}">
      <dgm:prSet/>
      <dgm:spPr/>
      <dgm:t>
        <a:bodyPr/>
        <a:lstStyle/>
        <a:p>
          <a:r>
            <a:rPr lang="en-US" b="1" dirty="0"/>
            <a:t>P.E.</a:t>
          </a:r>
        </a:p>
      </dgm:t>
    </dgm:pt>
    <dgm:pt modelId="{93DD2657-BFE4-45A9-B847-7E6070282F3B}" type="parTrans" cxnId="{C669B7C7-DC5E-4B62-A378-4EFF87E042CF}">
      <dgm:prSet/>
      <dgm:spPr/>
      <dgm:t>
        <a:bodyPr/>
        <a:lstStyle/>
        <a:p>
          <a:endParaRPr lang="en-US" b="1"/>
        </a:p>
      </dgm:t>
    </dgm:pt>
    <dgm:pt modelId="{E2CDC56C-54FD-4596-A26D-5540F41D1A65}" type="sibTrans" cxnId="{C669B7C7-DC5E-4B62-A378-4EFF87E042CF}">
      <dgm:prSet/>
      <dgm:spPr/>
      <dgm:t>
        <a:bodyPr/>
        <a:lstStyle/>
        <a:p>
          <a:endParaRPr lang="en-US" b="1"/>
        </a:p>
      </dgm:t>
    </dgm:pt>
    <dgm:pt modelId="{6F5BF088-E70E-41DB-A96F-25071088F6A3}">
      <dgm:prSet/>
      <dgm:spPr/>
      <dgm:t>
        <a:bodyPr/>
        <a:lstStyle/>
        <a:p>
          <a:r>
            <a:rPr lang="en-US" b="1" dirty="0"/>
            <a:t>BEER</a:t>
          </a:r>
        </a:p>
      </dgm:t>
    </dgm:pt>
    <dgm:pt modelId="{104B691F-F6A9-4745-9872-0F128FA12A27}" type="parTrans" cxnId="{3653B4AF-EBAF-460C-B5BC-1DFD44A4B13E}">
      <dgm:prSet/>
      <dgm:spPr/>
      <dgm:t>
        <a:bodyPr/>
        <a:lstStyle/>
        <a:p>
          <a:endParaRPr lang="en-US" b="1"/>
        </a:p>
      </dgm:t>
    </dgm:pt>
    <dgm:pt modelId="{4E65158F-62CD-41C3-9FAE-AA9475536194}" type="sibTrans" cxnId="{3653B4AF-EBAF-460C-B5BC-1DFD44A4B13E}">
      <dgm:prSet/>
      <dgm:spPr/>
      <dgm:t>
        <a:bodyPr/>
        <a:lstStyle/>
        <a:p>
          <a:endParaRPr lang="en-US" b="1"/>
        </a:p>
      </dgm:t>
    </dgm:pt>
    <dgm:pt modelId="{50D6461C-8DBC-4941-9C92-522856A64F75}" type="pres">
      <dgm:prSet presAssocID="{9A834A03-C09F-4D81-AE7F-7C04EA5E9BE7}" presName="Name0" presStyleCnt="0">
        <dgm:presLayoutVars>
          <dgm:dir/>
          <dgm:resizeHandles val="exact"/>
        </dgm:presLayoutVars>
      </dgm:prSet>
      <dgm:spPr/>
    </dgm:pt>
    <dgm:pt modelId="{76DE05DD-D539-49C7-988E-D4AC5B515620}" type="pres">
      <dgm:prSet presAssocID="{5050F9D7-DBF5-482F-804F-6DCA9C0A021A}" presName="node" presStyleLbl="node1" presStyleIdx="0" presStyleCnt="6" custScaleX="85825">
        <dgm:presLayoutVars>
          <dgm:bulletEnabled val="1"/>
        </dgm:presLayoutVars>
      </dgm:prSet>
      <dgm:spPr/>
      <dgm:t>
        <a:bodyPr/>
        <a:lstStyle/>
        <a:p>
          <a:endParaRPr lang="en-US"/>
        </a:p>
      </dgm:t>
    </dgm:pt>
    <dgm:pt modelId="{6948E3CD-A14A-48F6-A104-08BC74589D48}" type="pres">
      <dgm:prSet presAssocID="{25949EF6-2044-4959-8969-5A3BDF8629A4}" presName="sibTrans" presStyleLbl="sibTrans2D1" presStyleIdx="0" presStyleCnt="5"/>
      <dgm:spPr/>
      <dgm:t>
        <a:bodyPr/>
        <a:lstStyle/>
        <a:p>
          <a:endParaRPr lang="en-US"/>
        </a:p>
      </dgm:t>
    </dgm:pt>
    <dgm:pt modelId="{5B0C28DC-10FD-4321-B38E-9CED11DA9280}" type="pres">
      <dgm:prSet presAssocID="{25949EF6-2044-4959-8969-5A3BDF8629A4}" presName="connectorText" presStyleLbl="sibTrans2D1" presStyleIdx="0" presStyleCnt="5"/>
      <dgm:spPr/>
      <dgm:t>
        <a:bodyPr/>
        <a:lstStyle/>
        <a:p>
          <a:endParaRPr lang="en-US"/>
        </a:p>
      </dgm:t>
    </dgm:pt>
    <dgm:pt modelId="{A8665EDD-D36D-4D9E-81F9-0F38DA4DF23F}" type="pres">
      <dgm:prSet presAssocID="{3AE50409-9BB6-4324-A796-554DCBD1CDCA}" presName="node" presStyleLbl="node1" presStyleIdx="1" presStyleCnt="6">
        <dgm:presLayoutVars>
          <dgm:bulletEnabled val="1"/>
        </dgm:presLayoutVars>
      </dgm:prSet>
      <dgm:spPr/>
      <dgm:t>
        <a:bodyPr/>
        <a:lstStyle/>
        <a:p>
          <a:endParaRPr lang="en-US"/>
        </a:p>
      </dgm:t>
    </dgm:pt>
    <dgm:pt modelId="{3B845249-AC69-4589-8469-059C0C06D775}" type="pres">
      <dgm:prSet presAssocID="{68F10155-C4FD-4231-B989-4FEF2BDB1AA1}" presName="sibTrans" presStyleLbl="sibTrans2D1" presStyleIdx="1" presStyleCnt="5"/>
      <dgm:spPr/>
      <dgm:t>
        <a:bodyPr/>
        <a:lstStyle/>
        <a:p>
          <a:endParaRPr lang="en-US"/>
        </a:p>
      </dgm:t>
    </dgm:pt>
    <dgm:pt modelId="{1E63717D-02F1-4104-AF13-F0BAC3FB5C1B}" type="pres">
      <dgm:prSet presAssocID="{68F10155-C4FD-4231-B989-4FEF2BDB1AA1}" presName="connectorText" presStyleLbl="sibTrans2D1" presStyleIdx="1" presStyleCnt="5"/>
      <dgm:spPr/>
      <dgm:t>
        <a:bodyPr/>
        <a:lstStyle/>
        <a:p>
          <a:endParaRPr lang="en-US"/>
        </a:p>
      </dgm:t>
    </dgm:pt>
    <dgm:pt modelId="{ED1E2476-6843-434F-B49C-2D1E17E89480}" type="pres">
      <dgm:prSet presAssocID="{17522FB1-FE07-44CC-B7D5-493E86829E59}" presName="node" presStyleLbl="node1" presStyleIdx="2" presStyleCnt="6" custScaleX="53310">
        <dgm:presLayoutVars>
          <dgm:bulletEnabled val="1"/>
        </dgm:presLayoutVars>
      </dgm:prSet>
      <dgm:spPr/>
      <dgm:t>
        <a:bodyPr/>
        <a:lstStyle/>
        <a:p>
          <a:endParaRPr lang="en-US"/>
        </a:p>
      </dgm:t>
    </dgm:pt>
    <dgm:pt modelId="{5BDD2E3B-D20A-4419-8FE1-9713E53ED62F}" type="pres">
      <dgm:prSet presAssocID="{E2CDC56C-54FD-4596-A26D-5540F41D1A65}" presName="sibTrans" presStyleLbl="sibTrans2D1" presStyleIdx="2" presStyleCnt="5"/>
      <dgm:spPr/>
      <dgm:t>
        <a:bodyPr/>
        <a:lstStyle/>
        <a:p>
          <a:endParaRPr lang="en-US"/>
        </a:p>
      </dgm:t>
    </dgm:pt>
    <dgm:pt modelId="{CAD35953-967B-49C9-9FF0-37FA2095E188}" type="pres">
      <dgm:prSet presAssocID="{E2CDC56C-54FD-4596-A26D-5540F41D1A65}" presName="connectorText" presStyleLbl="sibTrans2D1" presStyleIdx="2" presStyleCnt="5"/>
      <dgm:spPr/>
      <dgm:t>
        <a:bodyPr/>
        <a:lstStyle/>
        <a:p>
          <a:endParaRPr lang="en-US"/>
        </a:p>
      </dgm:t>
    </dgm:pt>
    <dgm:pt modelId="{ECC87E2E-5AB7-4FFD-AFF2-F0B6B2E53076}" type="pres">
      <dgm:prSet presAssocID="{DC02925D-0925-437E-8A71-AC6C16B98C67}" presName="node" presStyleLbl="node1" presStyleIdx="3" presStyleCnt="6" custScaleX="86146">
        <dgm:presLayoutVars>
          <dgm:bulletEnabled val="1"/>
        </dgm:presLayoutVars>
      </dgm:prSet>
      <dgm:spPr/>
      <dgm:t>
        <a:bodyPr/>
        <a:lstStyle/>
        <a:p>
          <a:endParaRPr lang="en-US"/>
        </a:p>
      </dgm:t>
    </dgm:pt>
    <dgm:pt modelId="{6FB587F9-3A94-4659-B86A-CD7D5E46B2F7}" type="pres">
      <dgm:prSet presAssocID="{EA264D67-298D-4DA0-9FA4-74E29E3EB274}" presName="sibTrans" presStyleLbl="sibTrans2D1" presStyleIdx="3" presStyleCnt="5"/>
      <dgm:spPr/>
      <dgm:t>
        <a:bodyPr/>
        <a:lstStyle/>
        <a:p>
          <a:endParaRPr lang="en-US"/>
        </a:p>
      </dgm:t>
    </dgm:pt>
    <dgm:pt modelId="{67F50580-5F26-466A-AFC9-64D4F6179FDE}" type="pres">
      <dgm:prSet presAssocID="{EA264D67-298D-4DA0-9FA4-74E29E3EB274}" presName="connectorText" presStyleLbl="sibTrans2D1" presStyleIdx="3" presStyleCnt="5"/>
      <dgm:spPr/>
      <dgm:t>
        <a:bodyPr/>
        <a:lstStyle/>
        <a:p>
          <a:endParaRPr lang="en-US"/>
        </a:p>
      </dgm:t>
    </dgm:pt>
    <dgm:pt modelId="{CA2EC2C0-F542-411A-8F91-9CD9B38FF485}" type="pres">
      <dgm:prSet presAssocID="{5B3811BA-6E88-42C9-B342-CBAF4D7242E5}" presName="node" presStyleLbl="node1" presStyleIdx="4" presStyleCnt="6" custScaleX="75913">
        <dgm:presLayoutVars>
          <dgm:bulletEnabled val="1"/>
        </dgm:presLayoutVars>
      </dgm:prSet>
      <dgm:spPr/>
      <dgm:t>
        <a:bodyPr/>
        <a:lstStyle/>
        <a:p>
          <a:endParaRPr lang="en-US"/>
        </a:p>
      </dgm:t>
    </dgm:pt>
    <dgm:pt modelId="{1BDF0E82-D566-407C-A4D8-650B3B99E30B}" type="pres">
      <dgm:prSet presAssocID="{C8C62096-5A11-4EEE-989F-91BA1E9C3C0E}" presName="sibTrans" presStyleLbl="sibTrans2D1" presStyleIdx="4" presStyleCnt="5"/>
      <dgm:spPr/>
      <dgm:t>
        <a:bodyPr/>
        <a:lstStyle/>
        <a:p>
          <a:endParaRPr lang="en-US"/>
        </a:p>
      </dgm:t>
    </dgm:pt>
    <dgm:pt modelId="{F15496B6-66AD-4AC5-A2BA-26D236145872}" type="pres">
      <dgm:prSet presAssocID="{C8C62096-5A11-4EEE-989F-91BA1E9C3C0E}" presName="connectorText" presStyleLbl="sibTrans2D1" presStyleIdx="4" presStyleCnt="5"/>
      <dgm:spPr/>
      <dgm:t>
        <a:bodyPr/>
        <a:lstStyle/>
        <a:p>
          <a:endParaRPr lang="en-US"/>
        </a:p>
      </dgm:t>
    </dgm:pt>
    <dgm:pt modelId="{ED0B2E22-4894-4571-AF41-5927A11EEB10}" type="pres">
      <dgm:prSet presAssocID="{6F5BF088-E70E-41DB-A96F-25071088F6A3}" presName="node" presStyleLbl="node1" presStyleIdx="5" presStyleCnt="6" custScaleX="72336">
        <dgm:presLayoutVars>
          <dgm:bulletEnabled val="1"/>
        </dgm:presLayoutVars>
      </dgm:prSet>
      <dgm:spPr/>
      <dgm:t>
        <a:bodyPr/>
        <a:lstStyle/>
        <a:p>
          <a:endParaRPr lang="en-US"/>
        </a:p>
      </dgm:t>
    </dgm:pt>
  </dgm:ptLst>
  <dgm:cxnLst>
    <dgm:cxn modelId="{C669B7C7-DC5E-4B62-A378-4EFF87E042CF}" srcId="{9A834A03-C09F-4D81-AE7F-7C04EA5E9BE7}" destId="{17522FB1-FE07-44CC-B7D5-493E86829E59}" srcOrd="2" destOrd="0" parTransId="{93DD2657-BFE4-45A9-B847-7E6070282F3B}" sibTransId="{E2CDC56C-54FD-4596-A26D-5540F41D1A65}"/>
    <dgm:cxn modelId="{B11610CD-266D-485A-907A-A0D3AA50DFD0}" type="presOf" srcId="{C8C62096-5A11-4EEE-989F-91BA1E9C3C0E}" destId="{F15496B6-66AD-4AC5-A2BA-26D236145872}" srcOrd="1" destOrd="0" presId="urn:microsoft.com/office/officeart/2005/8/layout/process1"/>
    <dgm:cxn modelId="{AEF9A9E2-7E81-40BA-9764-38048881441F}" type="presOf" srcId="{6F5BF088-E70E-41DB-A96F-25071088F6A3}" destId="{ED0B2E22-4894-4571-AF41-5927A11EEB10}" srcOrd="0" destOrd="0" presId="urn:microsoft.com/office/officeart/2005/8/layout/process1"/>
    <dgm:cxn modelId="{1206287D-E7FC-4F29-80FD-6C31EE97A852}" srcId="{9A834A03-C09F-4D81-AE7F-7C04EA5E9BE7}" destId="{DC02925D-0925-437E-8A71-AC6C16B98C67}" srcOrd="3" destOrd="0" parTransId="{68A41C86-7F99-49C2-A601-A7A1E73492C9}" sibTransId="{EA264D67-298D-4DA0-9FA4-74E29E3EB274}"/>
    <dgm:cxn modelId="{F76866E3-5736-402B-87D4-50A5A2055290}" type="presOf" srcId="{5B3811BA-6E88-42C9-B342-CBAF4D7242E5}" destId="{CA2EC2C0-F542-411A-8F91-9CD9B38FF485}" srcOrd="0" destOrd="0" presId="urn:microsoft.com/office/officeart/2005/8/layout/process1"/>
    <dgm:cxn modelId="{520D80E3-964C-4D15-B5A0-AD16C4C6D149}" type="presOf" srcId="{C8C62096-5A11-4EEE-989F-91BA1E9C3C0E}" destId="{1BDF0E82-D566-407C-A4D8-650B3B99E30B}" srcOrd="0" destOrd="0" presId="urn:microsoft.com/office/officeart/2005/8/layout/process1"/>
    <dgm:cxn modelId="{618C059A-6DBD-4F5A-AA35-A37C912E5DAB}" type="presOf" srcId="{EA264D67-298D-4DA0-9FA4-74E29E3EB274}" destId="{6FB587F9-3A94-4659-B86A-CD7D5E46B2F7}" srcOrd="0" destOrd="0" presId="urn:microsoft.com/office/officeart/2005/8/layout/process1"/>
    <dgm:cxn modelId="{C6B88E49-ECBE-4C19-8EFC-4D88507D4D56}" type="presOf" srcId="{E2CDC56C-54FD-4596-A26D-5540F41D1A65}" destId="{5BDD2E3B-D20A-4419-8FE1-9713E53ED62F}" srcOrd="0" destOrd="0" presId="urn:microsoft.com/office/officeart/2005/8/layout/process1"/>
    <dgm:cxn modelId="{3653B4AF-EBAF-460C-B5BC-1DFD44A4B13E}" srcId="{9A834A03-C09F-4D81-AE7F-7C04EA5E9BE7}" destId="{6F5BF088-E70E-41DB-A96F-25071088F6A3}" srcOrd="5" destOrd="0" parTransId="{104B691F-F6A9-4745-9872-0F128FA12A27}" sibTransId="{4E65158F-62CD-41C3-9FAE-AA9475536194}"/>
    <dgm:cxn modelId="{2450299D-5015-410F-8C5D-DDC12ADF9164}" type="presOf" srcId="{68F10155-C4FD-4231-B989-4FEF2BDB1AA1}" destId="{3B845249-AC69-4589-8469-059C0C06D775}" srcOrd="0" destOrd="0" presId="urn:microsoft.com/office/officeart/2005/8/layout/process1"/>
    <dgm:cxn modelId="{47BA5DCC-40C3-4006-BA1E-C82F594D5AE7}" srcId="{9A834A03-C09F-4D81-AE7F-7C04EA5E9BE7}" destId="{3AE50409-9BB6-4324-A796-554DCBD1CDCA}" srcOrd="1" destOrd="0" parTransId="{5BBE8D0E-1EB0-4E00-8BFA-627AF7D4F28C}" sibTransId="{68F10155-C4FD-4231-B989-4FEF2BDB1AA1}"/>
    <dgm:cxn modelId="{13C8A053-3326-4DC1-8960-D4DCD6CEAF13}" type="presOf" srcId="{3AE50409-9BB6-4324-A796-554DCBD1CDCA}" destId="{A8665EDD-D36D-4D9E-81F9-0F38DA4DF23F}" srcOrd="0" destOrd="0" presId="urn:microsoft.com/office/officeart/2005/8/layout/process1"/>
    <dgm:cxn modelId="{842087EA-03F8-4264-9C62-ECCBF24930A1}" type="presOf" srcId="{5050F9D7-DBF5-482F-804F-6DCA9C0A021A}" destId="{76DE05DD-D539-49C7-988E-D4AC5B515620}" srcOrd="0" destOrd="0" presId="urn:microsoft.com/office/officeart/2005/8/layout/process1"/>
    <dgm:cxn modelId="{7F543884-0CB5-4E10-A75F-2C730E049A57}" type="presOf" srcId="{EA264D67-298D-4DA0-9FA4-74E29E3EB274}" destId="{67F50580-5F26-466A-AFC9-64D4F6179FDE}" srcOrd="1" destOrd="0" presId="urn:microsoft.com/office/officeart/2005/8/layout/process1"/>
    <dgm:cxn modelId="{347ED0BA-024D-4CEE-B378-1F1CD6A4CF9F}" srcId="{9A834A03-C09F-4D81-AE7F-7C04EA5E9BE7}" destId="{5050F9D7-DBF5-482F-804F-6DCA9C0A021A}" srcOrd="0" destOrd="0" parTransId="{1AF9D1DB-008D-4102-BFD7-7A3DF4AB36A5}" sibTransId="{25949EF6-2044-4959-8969-5A3BDF8629A4}"/>
    <dgm:cxn modelId="{53053029-AA09-48B7-868F-F0CD05D435AF}" type="presOf" srcId="{9A834A03-C09F-4D81-AE7F-7C04EA5E9BE7}" destId="{50D6461C-8DBC-4941-9C92-522856A64F75}" srcOrd="0" destOrd="0" presId="urn:microsoft.com/office/officeart/2005/8/layout/process1"/>
    <dgm:cxn modelId="{BDAD95F9-F15D-4ABC-AE1F-0CA662B781DA}" type="presOf" srcId="{17522FB1-FE07-44CC-B7D5-493E86829E59}" destId="{ED1E2476-6843-434F-B49C-2D1E17E89480}" srcOrd="0" destOrd="0" presId="urn:microsoft.com/office/officeart/2005/8/layout/process1"/>
    <dgm:cxn modelId="{3744954B-7BA2-468D-B0DE-B315F523A065}" type="presOf" srcId="{DC02925D-0925-437E-8A71-AC6C16B98C67}" destId="{ECC87E2E-5AB7-4FFD-AFF2-F0B6B2E53076}" srcOrd="0" destOrd="0" presId="urn:microsoft.com/office/officeart/2005/8/layout/process1"/>
    <dgm:cxn modelId="{E1E5E836-66C9-4FCB-B66E-C8C0271B3170}" type="presOf" srcId="{25949EF6-2044-4959-8969-5A3BDF8629A4}" destId="{5B0C28DC-10FD-4321-B38E-9CED11DA9280}" srcOrd="1" destOrd="0" presId="urn:microsoft.com/office/officeart/2005/8/layout/process1"/>
    <dgm:cxn modelId="{9B7AAF99-B8A8-4F2E-9A5C-A7E31F04C25C}" type="presOf" srcId="{68F10155-C4FD-4231-B989-4FEF2BDB1AA1}" destId="{1E63717D-02F1-4104-AF13-F0BAC3FB5C1B}" srcOrd="1" destOrd="0" presId="urn:microsoft.com/office/officeart/2005/8/layout/process1"/>
    <dgm:cxn modelId="{0BE28A91-8EB5-4B29-8482-401DD6B3653F}" srcId="{9A834A03-C09F-4D81-AE7F-7C04EA5E9BE7}" destId="{5B3811BA-6E88-42C9-B342-CBAF4D7242E5}" srcOrd="4" destOrd="0" parTransId="{333DDC0D-5C7B-41D2-A3DA-299F460A60BD}" sibTransId="{C8C62096-5A11-4EEE-989F-91BA1E9C3C0E}"/>
    <dgm:cxn modelId="{1AD46521-B913-4B18-B038-0CC16C1F378B}" type="presOf" srcId="{25949EF6-2044-4959-8969-5A3BDF8629A4}" destId="{6948E3CD-A14A-48F6-A104-08BC74589D48}" srcOrd="0" destOrd="0" presId="urn:microsoft.com/office/officeart/2005/8/layout/process1"/>
    <dgm:cxn modelId="{FB317293-3758-4285-9AB1-B3E75739A586}" type="presOf" srcId="{E2CDC56C-54FD-4596-A26D-5540F41D1A65}" destId="{CAD35953-967B-49C9-9FF0-37FA2095E188}" srcOrd="1" destOrd="0" presId="urn:microsoft.com/office/officeart/2005/8/layout/process1"/>
    <dgm:cxn modelId="{5A1C3F4B-46D4-4D15-B0CF-11777AB70FE7}" type="presParOf" srcId="{50D6461C-8DBC-4941-9C92-522856A64F75}" destId="{76DE05DD-D539-49C7-988E-D4AC5B515620}" srcOrd="0" destOrd="0" presId="urn:microsoft.com/office/officeart/2005/8/layout/process1"/>
    <dgm:cxn modelId="{5E38A49F-C87F-4C22-B0C1-EB4FE53D7668}" type="presParOf" srcId="{50D6461C-8DBC-4941-9C92-522856A64F75}" destId="{6948E3CD-A14A-48F6-A104-08BC74589D48}" srcOrd="1" destOrd="0" presId="urn:microsoft.com/office/officeart/2005/8/layout/process1"/>
    <dgm:cxn modelId="{B5AA9E57-903D-491F-8C51-617E6B435EBC}" type="presParOf" srcId="{6948E3CD-A14A-48F6-A104-08BC74589D48}" destId="{5B0C28DC-10FD-4321-B38E-9CED11DA9280}" srcOrd="0" destOrd="0" presId="urn:microsoft.com/office/officeart/2005/8/layout/process1"/>
    <dgm:cxn modelId="{8648657B-AC25-4206-B5AB-1000CFC28B96}" type="presParOf" srcId="{50D6461C-8DBC-4941-9C92-522856A64F75}" destId="{A8665EDD-D36D-4D9E-81F9-0F38DA4DF23F}" srcOrd="2" destOrd="0" presId="urn:microsoft.com/office/officeart/2005/8/layout/process1"/>
    <dgm:cxn modelId="{972EFCB8-021C-4025-802D-053B109E6143}" type="presParOf" srcId="{50D6461C-8DBC-4941-9C92-522856A64F75}" destId="{3B845249-AC69-4589-8469-059C0C06D775}" srcOrd="3" destOrd="0" presId="urn:microsoft.com/office/officeart/2005/8/layout/process1"/>
    <dgm:cxn modelId="{878A7D14-33F7-4B9B-BAEE-179E3088A3C6}" type="presParOf" srcId="{3B845249-AC69-4589-8469-059C0C06D775}" destId="{1E63717D-02F1-4104-AF13-F0BAC3FB5C1B}" srcOrd="0" destOrd="0" presId="urn:microsoft.com/office/officeart/2005/8/layout/process1"/>
    <dgm:cxn modelId="{F0B9FFFC-0082-4081-A3CE-2BED12CD56A7}" type="presParOf" srcId="{50D6461C-8DBC-4941-9C92-522856A64F75}" destId="{ED1E2476-6843-434F-B49C-2D1E17E89480}" srcOrd="4" destOrd="0" presId="urn:microsoft.com/office/officeart/2005/8/layout/process1"/>
    <dgm:cxn modelId="{A2D1B5BD-B215-4256-898A-2441D8156C7C}" type="presParOf" srcId="{50D6461C-8DBC-4941-9C92-522856A64F75}" destId="{5BDD2E3B-D20A-4419-8FE1-9713E53ED62F}" srcOrd="5" destOrd="0" presId="urn:microsoft.com/office/officeart/2005/8/layout/process1"/>
    <dgm:cxn modelId="{F30D779E-33EF-454F-B12E-4D15E8D86F72}" type="presParOf" srcId="{5BDD2E3B-D20A-4419-8FE1-9713E53ED62F}" destId="{CAD35953-967B-49C9-9FF0-37FA2095E188}" srcOrd="0" destOrd="0" presId="urn:microsoft.com/office/officeart/2005/8/layout/process1"/>
    <dgm:cxn modelId="{90EF59F4-AD39-49BF-BA24-F5B9862D2B20}" type="presParOf" srcId="{50D6461C-8DBC-4941-9C92-522856A64F75}" destId="{ECC87E2E-5AB7-4FFD-AFF2-F0B6B2E53076}" srcOrd="6" destOrd="0" presId="urn:microsoft.com/office/officeart/2005/8/layout/process1"/>
    <dgm:cxn modelId="{38399791-FA39-472D-A9C2-B2912DEC26FD}" type="presParOf" srcId="{50D6461C-8DBC-4941-9C92-522856A64F75}" destId="{6FB587F9-3A94-4659-B86A-CD7D5E46B2F7}" srcOrd="7" destOrd="0" presId="urn:microsoft.com/office/officeart/2005/8/layout/process1"/>
    <dgm:cxn modelId="{5059FAFC-C356-4B17-8589-E5F13C9EB5E1}" type="presParOf" srcId="{6FB587F9-3A94-4659-B86A-CD7D5E46B2F7}" destId="{67F50580-5F26-466A-AFC9-64D4F6179FDE}" srcOrd="0" destOrd="0" presId="urn:microsoft.com/office/officeart/2005/8/layout/process1"/>
    <dgm:cxn modelId="{509FF6FA-DE73-40EF-9676-CD48C44EAEDF}" type="presParOf" srcId="{50D6461C-8DBC-4941-9C92-522856A64F75}" destId="{CA2EC2C0-F542-411A-8F91-9CD9B38FF485}" srcOrd="8" destOrd="0" presId="urn:microsoft.com/office/officeart/2005/8/layout/process1"/>
    <dgm:cxn modelId="{F0B3C032-8DB3-4C2F-B65F-F1171B4E4DE1}" type="presParOf" srcId="{50D6461C-8DBC-4941-9C92-522856A64F75}" destId="{1BDF0E82-D566-407C-A4D8-650B3B99E30B}" srcOrd="9" destOrd="0" presId="urn:microsoft.com/office/officeart/2005/8/layout/process1"/>
    <dgm:cxn modelId="{55F3F4E7-F85E-4298-8AF5-9C115CB7A3DC}" type="presParOf" srcId="{1BDF0E82-D566-407C-A4D8-650B3B99E30B}" destId="{F15496B6-66AD-4AC5-A2BA-26D236145872}" srcOrd="0" destOrd="0" presId="urn:microsoft.com/office/officeart/2005/8/layout/process1"/>
    <dgm:cxn modelId="{E8F4F479-70CB-4B9B-A22B-363E180ED7C1}" type="presParOf" srcId="{50D6461C-8DBC-4941-9C92-522856A64F75}" destId="{ED0B2E22-4894-4571-AF41-5927A11EEB10}"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A834A03-C09F-4D81-AE7F-7C04EA5E9BE7}" type="doc">
      <dgm:prSet loTypeId="urn:microsoft.com/office/officeart/2005/8/layout/process1" loCatId="process" qsTypeId="urn:microsoft.com/office/officeart/2005/8/quickstyle/simple1" qsCatId="simple" csTypeId="urn:microsoft.com/office/officeart/2005/8/colors/accent0_1" csCatId="mainScheme" phldr="1"/>
      <dgm:spPr/>
    </dgm:pt>
    <dgm:pt modelId="{5050F9D7-DBF5-482F-804F-6DCA9C0A021A}">
      <dgm:prSet phldrT="[Text]"/>
      <dgm:spPr/>
      <dgm:t>
        <a:bodyPr/>
        <a:lstStyle/>
        <a:p>
          <a:r>
            <a:rPr lang="en-US" b="1" dirty="0"/>
            <a:t>ENTRY</a:t>
          </a:r>
        </a:p>
      </dgm:t>
    </dgm:pt>
    <dgm:pt modelId="{1AF9D1DB-008D-4102-BFD7-7A3DF4AB36A5}" type="parTrans" cxnId="{347ED0BA-024D-4CEE-B378-1F1CD6A4CF9F}">
      <dgm:prSet/>
      <dgm:spPr/>
      <dgm:t>
        <a:bodyPr/>
        <a:lstStyle/>
        <a:p>
          <a:endParaRPr lang="en-US" b="1"/>
        </a:p>
      </dgm:t>
    </dgm:pt>
    <dgm:pt modelId="{25949EF6-2044-4959-8969-5A3BDF8629A4}" type="sibTrans" cxnId="{347ED0BA-024D-4CEE-B378-1F1CD6A4CF9F}">
      <dgm:prSet/>
      <dgm:spPr/>
      <dgm:t>
        <a:bodyPr/>
        <a:lstStyle/>
        <a:p>
          <a:endParaRPr lang="en-US" b="1"/>
        </a:p>
      </dgm:t>
    </dgm:pt>
    <dgm:pt modelId="{3AE50409-9BB6-4324-A796-554DCBD1CDCA}">
      <dgm:prSet phldrT="[Text]"/>
      <dgm:spPr/>
      <dgm:t>
        <a:bodyPr/>
        <a:lstStyle/>
        <a:p>
          <a:r>
            <a:rPr lang="en-US" b="1" dirty="0"/>
            <a:t>MUSEUM</a:t>
          </a:r>
        </a:p>
      </dgm:t>
    </dgm:pt>
    <dgm:pt modelId="{5BBE8D0E-1EB0-4E00-8BFA-627AF7D4F28C}" type="parTrans" cxnId="{47BA5DCC-40C3-4006-BA1E-C82F594D5AE7}">
      <dgm:prSet/>
      <dgm:spPr/>
      <dgm:t>
        <a:bodyPr/>
        <a:lstStyle/>
        <a:p>
          <a:endParaRPr lang="en-US" b="1"/>
        </a:p>
      </dgm:t>
    </dgm:pt>
    <dgm:pt modelId="{68F10155-C4FD-4231-B989-4FEF2BDB1AA1}" type="sibTrans" cxnId="{47BA5DCC-40C3-4006-BA1E-C82F594D5AE7}">
      <dgm:prSet/>
      <dgm:spPr/>
      <dgm:t>
        <a:bodyPr/>
        <a:lstStyle/>
        <a:p>
          <a:endParaRPr lang="en-US" b="1"/>
        </a:p>
      </dgm:t>
    </dgm:pt>
    <dgm:pt modelId="{DC02925D-0925-437E-8A71-AC6C16B98C67}">
      <dgm:prSet phldrT="[Text]"/>
      <dgm:spPr/>
      <dgm:t>
        <a:bodyPr/>
        <a:lstStyle/>
        <a:p>
          <a:r>
            <a:rPr lang="en-US" b="1" dirty="0"/>
            <a:t>LIBRARY</a:t>
          </a:r>
        </a:p>
      </dgm:t>
    </dgm:pt>
    <dgm:pt modelId="{68A41C86-7F99-49C2-A601-A7A1E73492C9}" type="parTrans" cxnId="{1206287D-E7FC-4F29-80FD-6C31EE97A852}">
      <dgm:prSet/>
      <dgm:spPr/>
      <dgm:t>
        <a:bodyPr/>
        <a:lstStyle/>
        <a:p>
          <a:endParaRPr lang="en-US" b="1"/>
        </a:p>
      </dgm:t>
    </dgm:pt>
    <dgm:pt modelId="{EA264D67-298D-4DA0-9FA4-74E29E3EB274}" type="sibTrans" cxnId="{1206287D-E7FC-4F29-80FD-6C31EE97A852}">
      <dgm:prSet/>
      <dgm:spPr/>
      <dgm:t>
        <a:bodyPr/>
        <a:lstStyle/>
        <a:p>
          <a:endParaRPr lang="en-US" b="1"/>
        </a:p>
      </dgm:t>
    </dgm:pt>
    <dgm:pt modelId="{5B3811BA-6E88-42C9-B342-CBAF4D7242E5}">
      <dgm:prSet/>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b="1" dirty="0"/>
            <a:t>STAGE</a:t>
          </a:r>
        </a:p>
      </dgm:t>
    </dgm:pt>
    <dgm:pt modelId="{333DDC0D-5C7B-41D2-A3DA-299F460A60BD}" type="parTrans" cxnId="{0BE28A91-8EB5-4B29-8482-401DD6B3653F}">
      <dgm:prSet/>
      <dgm:spPr/>
      <dgm:t>
        <a:bodyPr/>
        <a:lstStyle/>
        <a:p>
          <a:endParaRPr lang="en-US" b="1"/>
        </a:p>
      </dgm:t>
    </dgm:pt>
    <dgm:pt modelId="{C8C62096-5A11-4EEE-989F-91BA1E9C3C0E}" type="sibTrans" cxnId="{0BE28A91-8EB5-4B29-8482-401DD6B3653F}">
      <dgm:prSet/>
      <dgm:spPr/>
      <dgm:t>
        <a:bodyPr/>
        <a:lstStyle/>
        <a:p>
          <a:endParaRPr lang="en-US" b="1"/>
        </a:p>
      </dgm:t>
    </dgm:pt>
    <dgm:pt modelId="{17522FB1-FE07-44CC-B7D5-493E86829E59}">
      <dgm:prSet/>
      <dgm:spPr/>
      <dgm:t>
        <a:bodyPr/>
        <a:lstStyle/>
        <a:p>
          <a:r>
            <a:rPr lang="en-US" b="1" dirty="0"/>
            <a:t>P.E.</a:t>
          </a:r>
        </a:p>
      </dgm:t>
    </dgm:pt>
    <dgm:pt modelId="{93DD2657-BFE4-45A9-B847-7E6070282F3B}" type="parTrans" cxnId="{C669B7C7-DC5E-4B62-A378-4EFF87E042CF}">
      <dgm:prSet/>
      <dgm:spPr/>
      <dgm:t>
        <a:bodyPr/>
        <a:lstStyle/>
        <a:p>
          <a:endParaRPr lang="en-US" b="1"/>
        </a:p>
      </dgm:t>
    </dgm:pt>
    <dgm:pt modelId="{E2CDC56C-54FD-4596-A26D-5540F41D1A65}" type="sibTrans" cxnId="{C669B7C7-DC5E-4B62-A378-4EFF87E042CF}">
      <dgm:prSet/>
      <dgm:spPr/>
      <dgm:t>
        <a:bodyPr/>
        <a:lstStyle/>
        <a:p>
          <a:endParaRPr lang="en-US" b="1"/>
        </a:p>
      </dgm:t>
    </dgm:pt>
    <dgm:pt modelId="{6F5BF088-E70E-41DB-A96F-25071088F6A3}">
      <dgm:prSet/>
      <dgm:spPr/>
      <dgm:t>
        <a:bodyPr/>
        <a:lstStyle/>
        <a:p>
          <a:r>
            <a:rPr lang="en-US" b="1" dirty="0"/>
            <a:t>BEER</a:t>
          </a:r>
        </a:p>
      </dgm:t>
    </dgm:pt>
    <dgm:pt modelId="{104B691F-F6A9-4745-9872-0F128FA12A27}" type="parTrans" cxnId="{3653B4AF-EBAF-460C-B5BC-1DFD44A4B13E}">
      <dgm:prSet/>
      <dgm:spPr/>
      <dgm:t>
        <a:bodyPr/>
        <a:lstStyle/>
        <a:p>
          <a:endParaRPr lang="en-US" b="1"/>
        </a:p>
      </dgm:t>
    </dgm:pt>
    <dgm:pt modelId="{4E65158F-62CD-41C3-9FAE-AA9475536194}" type="sibTrans" cxnId="{3653B4AF-EBAF-460C-B5BC-1DFD44A4B13E}">
      <dgm:prSet/>
      <dgm:spPr/>
      <dgm:t>
        <a:bodyPr/>
        <a:lstStyle/>
        <a:p>
          <a:endParaRPr lang="en-US" b="1"/>
        </a:p>
      </dgm:t>
    </dgm:pt>
    <dgm:pt modelId="{50D6461C-8DBC-4941-9C92-522856A64F75}" type="pres">
      <dgm:prSet presAssocID="{9A834A03-C09F-4D81-AE7F-7C04EA5E9BE7}" presName="Name0" presStyleCnt="0">
        <dgm:presLayoutVars>
          <dgm:dir/>
          <dgm:resizeHandles val="exact"/>
        </dgm:presLayoutVars>
      </dgm:prSet>
      <dgm:spPr/>
    </dgm:pt>
    <dgm:pt modelId="{76DE05DD-D539-49C7-988E-D4AC5B515620}" type="pres">
      <dgm:prSet presAssocID="{5050F9D7-DBF5-482F-804F-6DCA9C0A021A}" presName="node" presStyleLbl="node1" presStyleIdx="0" presStyleCnt="6" custScaleX="85825">
        <dgm:presLayoutVars>
          <dgm:bulletEnabled val="1"/>
        </dgm:presLayoutVars>
      </dgm:prSet>
      <dgm:spPr/>
      <dgm:t>
        <a:bodyPr/>
        <a:lstStyle/>
        <a:p>
          <a:endParaRPr lang="en-US"/>
        </a:p>
      </dgm:t>
    </dgm:pt>
    <dgm:pt modelId="{6948E3CD-A14A-48F6-A104-08BC74589D48}" type="pres">
      <dgm:prSet presAssocID="{25949EF6-2044-4959-8969-5A3BDF8629A4}" presName="sibTrans" presStyleLbl="sibTrans2D1" presStyleIdx="0" presStyleCnt="5"/>
      <dgm:spPr/>
      <dgm:t>
        <a:bodyPr/>
        <a:lstStyle/>
        <a:p>
          <a:endParaRPr lang="en-US"/>
        </a:p>
      </dgm:t>
    </dgm:pt>
    <dgm:pt modelId="{5B0C28DC-10FD-4321-B38E-9CED11DA9280}" type="pres">
      <dgm:prSet presAssocID="{25949EF6-2044-4959-8969-5A3BDF8629A4}" presName="connectorText" presStyleLbl="sibTrans2D1" presStyleIdx="0" presStyleCnt="5"/>
      <dgm:spPr/>
      <dgm:t>
        <a:bodyPr/>
        <a:lstStyle/>
        <a:p>
          <a:endParaRPr lang="en-US"/>
        </a:p>
      </dgm:t>
    </dgm:pt>
    <dgm:pt modelId="{A8665EDD-D36D-4D9E-81F9-0F38DA4DF23F}" type="pres">
      <dgm:prSet presAssocID="{3AE50409-9BB6-4324-A796-554DCBD1CDCA}" presName="node" presStyleLbl="node1" presStyleIdx="1" presStyleCnt="6">
        <dgm:presLayoutVars>
          <dgm:bulletEnabled val="1"/>
        </dgm:presLayoutVars>
      </dgm:prSet>
      <dgm:spPr/>
      <dgm:t>
        <a:bodyPr/>
        <a:lstStyle/>
        <a:p>
          <a:endParaRPr lang="en-US"/>
        </a:p>
      </dgm:t>
    </dgm:pt>
    <dgm:pt modelId="{3B845249-AC69-4589-8469-059C0C06D775}" type="pres">
      <dgm:prSet presAssocID="{68F10155-C4FD-4231-B989-4FEF2BDB1AA1}" presName="sibTrans" presStyleLbl="sibTrans2D1" presStyleIdx="1" presStyleCnt="5"/>
      <dgm:spPr/>
      <dgm:t>
        <a:bodyPr/>
        <a:lstStyle/>
        <a:p>
          <a:endParaRPr lang="en-US"/>
        </a:p>
      </dgm:t>
    </dgm:pt>
    <dgm:pt modelId="{1E63717D-02F1-4104-AF13-F0BAC3FB5C1B}" type="pres">
      <dgm:prSet presAssocID="{68F10155-C4FD-4231-B989-4FEF2BDB1AA1}" presName="connectorText" presStyleLbl="sibTrans2D1" presStyleIdx="1" presStyleCnt="5"/>
      <dgm:spPr/>
      <dgm:t>
        <a:bodyPr/>
        <a:lstStyle/>
        <a:p>
          <a:endParaRPr lang="en-US"/>
        </a:p>
      </dgm:t>
    </dgm:pt>
    <dgm:pt modelId="{ED1E2476-6843-434F-B49C-2D1E17E89480}" type="pres">
      <dgm:prSet presAssocID="{17522FB1-FE07-44CC-B7D5-493E86829E59}" presName="node" presStyleLbl="node1" presStyleIdx="2" presStyleCnt="6" custScaleX="53310">
        <dgm:presLayoutVars>
          <dgm:bulletEnabled val="1"/>
        </dgm:presLayoutVars>
      </dgm:prSet>
      <dgm:spPr/>
      <dgm:t>
        <a:bodyPr/>
        <a:lstStyle/>
        <a:p>
          <a:endParaRPr lang="en-US"/>
        </a:p>
      </dgm:t>
    </dgm:pt>
    <dgm:pt modelId="{5BDD2E3B-D20A-4419-8FE1-9713E53ED62F}" type="pres">
      <dgm:prSet presAssocID="{E2CDC56C-54FD-4596-A26D-5540F41D1A65}" presName="sibTrans" presStyleLbl="sibTrans2D1" presStyleIdx="2" presStyleCnt="5"/>
      <dgm:spPr/>
      <dgm:t>
        <a:bodyPr/>
        <a:lstStyle/>
        <a:p>
          <a:endParaRPr lang="en-US"/>
        </a:p>
      </dgm:t>
    </dgm:pt>
    <dgm:pt modelId="{CAD35953-967B-49C9-9FF0-37FA2095E188}" type="pres">
      <dgm:prSet presAssocID="{E2CDC56C-54FD-4596-A26D-5540F41D1A65}" presName="connectorText" presStyleLbl="sibTrans2D1" presStyleIdx="2" presStyleCnt="5"/>
      <dgm:spPr/>
      <dgm:t>
        <a:bodyPr/>
        <a:lstStyle/>
        <a:p>
          <a:endParaRPr lang="en-US"/>
        </a:p>
      </dgm:t>
    </dgm:pt>
    <dgm:pt modelId="{ECC87E2E-5AB7-4FFD-AFF2-F0B6B2E53076}" type="pres">
      <dgm:prSet presAssocID="{DC02925D-0925-437E-8A71-AC6C16B98C67}" presName="node" presStyleLbl="node1" presStyleIdx="3" presStyleCnt="6" custScaleX="86146">
        <dgm:presLayoutVars>
          <dgm:bulletEnabled val="1"/>
        </dgm:presLayoutVars>
      </dgm:prSet>
      <dgm:spPr/>
      <dgm:t>
        <a:bodyPr/>
        <a:lstStyle/>
        <a:p>
          <a:endParaRPr lang="en-US"/>
        </a:p>
      </dgm:t>
    </dgm:pt>
    <dgm:pt modelId="{6FB587F9-3A94-4659-B86A-CD7D5E46B2F7}" type="pres">
      <dgm:prSet presAssocID="{EA264D67-298D-4DA0-9FA4-74E29E3EB274}" presName="sibTrans" presStyleLbl="sibTrans2D1" presStyleIdx="3" presStyleCnt="5"/>
      <dgm:spPr/>
      <dgm:t>
        <a:bodyPr/>
        <a:lstStyle/>
        <a:p>
          <a:endParaRPr lang="en-US"/>
        </a:p>
      </dgm:t>
    </dgm:pt>
    <dgm:pt modelId="{67F50580-5F26-466A-AFC9-64D4F6179FDE}" type="pres">
      <dgm:prSet presAssocID="{EA264D67-298D-4DA0-9FA4-74E29E3EB274}" presName="connectorText" presStyleLbl="sibTrans2D1" presStyleIdx="3" presStyleCnt="5"/>
      <dgm:spPr/>
      <dgm:t>
        <a:bodyPr/>
        <a:lstStyle/>
        <a:p>
          <a:endParaRPr lang="en-US"/>
        </a:p>
      </dgm:t>
    </dgm:pt>
    <dgm:pt modelId="{CA2EC2C0-F542-411A-8F91-9CD9B38FF485}" type="pres">
      <dgm:prSet presAssocID="{5B3811BA-6E88-42C9-B342-CBAF4D7242E5}" presName="node" presStyleLbl="node1" presStyleIdx="4" presStyleCnt="6" custScaleX="75913">
        <dgm:presLayoutVars>
          <dgm:bulletEnabled val="1"/>
        </dgm:presLayoutVars>
      </dgm:prSet>
      <dgm:spPr/>
      <dgm:t>
        <a:bodyPr/>
        <a:lstStyle/>
        <a:p>
          <a:endParaRPr lang="en-US"/>
        </a:p>
      </dgm:t>
    </dgm:pt>
    <dgm:pt modelId="{1BDF0E82-D566-407C-A4D8-650B3B99E30B}" type="pres">
      <dgm:prSet presAssocID="{C8C62096-5A11-4EEE-989F-91BA1E9C3C0E}" presName="sibTrans" presStyleLbl="sibTrans2D1" presStyleIdx="4" presStyleCnt="5"/>
      <dgm:spPr/>
      <dgm:t>
        <a:bodyPr/>
        <a:lstStyle/>
        <a:p>
          <a:endParaRPr lang="en-US"/>
        </a:p>
      </dgm:t>
    </dgm:pt>
    <dgm:pt modelId="{F15496B6-66AD-4AC5-A2BA-26D236145872}" type="pres">
      <dgm:prSet presAssocID="{C8C62096-5A11-4EEE-989F-91BA1E9C3C0E}" presName="connectorText" presStyleLbl="sibTrans2D1" presStyleIdx="4" presStyleCnt="5"/>
      <dgm:spPr/>
      <dgm:t>
        <a:bodyPr/>
        <a:lstStyle/>
        <a:p>
          <a:endParaRPr lang="en-US"/>
        </a:p>
      </dgm:t>
    </dgm:pt>
    <dgm:pt modelId="{ED0B2E22-4894-4571-AF41-5927A11EEB10}" type="pres">
      <dgm:prSet presAssocID="{6F5BF088-E70E-41DB-A96F-25071088F6A3}" presName="node" presStyleLbl="node1" presStyleIdx="5" presStyleCnt="6" custScaleX="72336">
        <dgm:presLayoutVars>
          <dgm:bulletEnabled val="1"/>
        </dgm:presLayoutVars>
      </dgm:prSet>
      <dgm:spPr/>
      <dgm:t>
        <a:bodyPr/>
        <a:lstStyle/>
        <a:p>
          <a:endParaRPr lang="en-US"/>
        </a:p>
      </dgm:t>
    </dgm:pt>
  </dgm:ptLst>
  <dgm:cxnLst>
    <dgm:cxn modelId="{C669B7C7-DC5E-4B62-A378-4EFF87E042CF}" srcId="{9A834A03-C09F-4D81-AE7F-7C04EA5E9BE7}" destId="{17522FB1-FE07-44CC-B7D5-493E86829E59}" srcOrd="2" destOrd="0" parTransId="{93DD2657-BFE4-45A9-B847-7E6070282F3B}" sibTransId="{E2CDC56C-54FD-4596-A26D-5540F41D1A65}"/>
    <dgm:cxn modelId="{B11610CD-266D-485A-907A-A0D3AA50DFD0}" type="presOf" srcId="{C8C62096-5A11-4EEE-989F-91BA1E9C3C0E}" destId="{F15496B6-66AD-4AC5-A2BA-26D236145872}" srcOrd="1" destOrd="0" presId="urn:microsoft.com/office/officeart/2005/8/layout/process1"/>
    <dgm:cxn modelId="{AEF9A9E2-7E81-40BA-9764-38048881441F}" type="presOf" srcId="{6F5BF088-E70E-41DB-A96F-25071088F6A3}" destId="{ED0B2E22-4894-4571-AF41-5927A11EEB10}" srcOrd="0" destOrd="0" presId="urn:microsoft.com/office/officeart/2005/8/layout/process1"/>
    <dgm:cxn modelId="{1206287D-E7FC-4F29-80FD-6C31EE97A852}" srcId="{9A834A03-C09F-4D81-AE7F-7C04EA5E9BE7}" destId="{DC02925D-0925-437E-8A71-AC6C16B98C67}" srcOrd="3" destOrd="0" parTransId="{68A41C86-7F99-49C2-A601-A7A1E73492C9}" sibTransId="{EA264D67-298D-4DA0-9FA4-74E29E3EB274}"/>
    <dgm:cxn modelId="{F76866E3-5736-402B-87D4-50A5A2055290}" type="presOf" srcId="{5B3811BA-6E88-42C9-B342-CBAF4D7242E5}" destId="{CA2EC2C0-F542-411A-8F91-9CD9B38FF485}" srcOrd="0" destOrd="0" presId="urn:microsoft.com/office/officeart/2005/8/layout/process1"/>
    <dgm:cxn modelId="{520D80E3-964C-4D15-B5A0-AD16C4C6D149}" type="presOf" srcId="{C8C62096-5A11-4EEE-989F-91BA1E9C3C0E}" destId="{1BDF0E82-D566-407C-A4D8-650B3B99E30B}" srcOrd="0" destOrd="0" presId="urn:microsoft.com/office/officeart/2005/8/layout/process1"/>
    <dgm:cxn modelId="{618C059A-6DBD-4F5A-AA35-A37C912E5DAB}" type="presOf" srcId="{EA264D67-298D-4DA0-9FA4-74E29E3EB274}" destId="{6FB587F9-3A94-4659-B86A-CD7D5E46B2F7}" srcOrd="0" destOrd="0" presId="urn:microsoft.com/office/officeart/2005/8/layout/process1"/>
    <dgm:cxn modelId="{C6B88E49-ECBE-4C19-8EFC-4D88507D4D56}" type="presOf" srcId="{E2CDC56C-54FD-4596-A26D-5540F41D1A65}" destId="{5BDD2E3B-D20A-4419-8FE1-9713E53ED62F}" srcOrd="0" destOrd="0" presId="urn:microsoft.com/office/officeart/2005/8/layout/process1"/>
    <dgm:cxn modelId="{3653B4AF-EBAF-460C-B5BC-1DFD44A4B13E}" srcId="{9A834A03-C09F-4D81-AE7F-7C04EA5E9BE7}" destId="{6F5BF088-E70E-41DB-A96F-25071088F6A3}" srcOrd="5" destOrd="0" parTransId="{104B691F-F6A9-4745-9872-0F128FA12A27}" sibTransId="{4E65158F-62CD-41C3-9FAE-AA9475536194}"/>
    <dgm:cxn modelId="{2450299D-5015-410F-8C5D-DDC12ADF9164}" type="presOf" srcId="{68F10155-C4FD-4231-B989-4FEF2BDB1AA1}" destId="{3B845249-AC69-4589-8469-059C0C06D775}" srcOrd="0" destOrd="0" presId="urn:microsoft.com/office/officeart/2005/8/layout/process1"/>
    <dgm:cxn modelId="{47BA5DCC-40C3-4006-BA1E-C82F594D5AE7}" srcId="{9A834A03-C09F-4D81-AE7F-7C04EA5E9BE7}" destId="{3AE50409-9BB6-4324-A796-554DCBD1CDCA}" srcOrd="1" destOrd="0" parTransId="{5BBE8D0E-1EB0-4E00-8BFA-627AF7D4F28C}" sibTransId="{68F10155-C4FD-4231-B989-4FEF2BDB1AA1}"/>
    <dgm:cxn modelId="{13C8A053-3326-4DC1-8960-D4DCD6CEAF13}" type="presOf" srcId="{3AE50409-9BB6-4324-A796-554DCBD1CDCA}" destId="{A8665EDD-D36D-4D9E-81F9-0F38DA4DF23F}" srcOrd="0" destOrd="0" presId="urn:microsoft.com/office/officeart/2005/8/layout/process1"/>
    <dgm:cxn modelId="{842087EA-03F8-4264-9C62-ECCBF24930A1}" type="presOf" srcId="{5050F9D7-DBF5-482F-804F-6DCA9C0A021A}" destId="{76DE05DD-D539-49C7-988E-D4AC5B515620}" srcOrd="0" destOrd="0" presId="urn:microsoft.com/office/officeart/2005/8/layout/process1"/>
    <dgm:cxn modelId="{7F543884-0CB5-4E10-A75F-2C730E049A57}" type="presOf" srcId="{EA264D67-298D-4DA0-9FA4-74E29E3EB274}" destId="{67F50580-5F26-466A-AFC9-64D4F6179FDE}" srcOrd="1" destOrd="0" presId="urn:microsoft.com/office/officeart/2005/8/layout/process1"/>
    <dgm:cxn modelId="{347ED0BA-024D-4CEE-B378-1F1CD6A4CF9F}" srcId="{9A834A03-C09F-4D81-AE7F-7C04EA5E9BE7}" destId="{5050F9D7-DBF5-482F-804F-6DCA9C0A021A}" srcOrd="0" destOrd="0" parTransId="{1AF9D1DB-008D-4102-BFD7-7A3DF4AB36A5}" sibTransId="{25949EF6-2044-4959-8969-5A3BDF8629A4}"/>
    <dgm:cxn modelId="{53053029-AA09-48B7-868F-F0CD05D435AF}" type="presOf" srcId="{9A834A03-C09F-4D81-AE7F-7C04EA5E9BE7}" destId="{50D6461C-8DBC-4941-9C92-522856A64F75}" srcOrd="0" destOrd="0" presId="urn:microsoft.com/office/officeart/2005/8/layout/process1"/>
    <dgm:cxn modelId="{BDAD95F9-F15D-4ABC-AE1F-0CA662B781DA}" type="presOf" srcId="{17522FB1-FE07-44CC-B7D5-493E86829E59}" destId="{ED1E2476-6843-434F-B49C-2D1E17E89480}" srcOrd="0" destOrd="0" presId="urn:microsoft.com/office/officeart/2005/8/layout/process1"/>
    <dgm:cxn modelId="{3744954B-7BA2-468D-B0DE-B315F523A065}" type="presOf" srcId="{DC02925D-0925-437E-8A71-AC6C16B98C67}" destId="{ECC87E2E-5AB7-4FFD-AFF2-F0B6B2E53076}" srcOrd="0" destOrd="0" presId="urn:microsoft.com/office/officeart/2005/8/layout/process1"/>
    <dgm:cxn modelId="{E1E5E836-66C9-4FCB-B66E-C8C0271B3170}" type="presOf" srcId="{25949EF6-2044-4959-8969-5A3BDF8629A4}" destId="{5B0C28DC-10FD-4321-B38E-9CED11DA9280}" srcOrd="1" destOrd="0" presId="urn:microsoft.com/office/officeart/2005/8/layout/process1"/>
    <dgm:cxn modelId="{9B7AAF99-B8A8-4F2E-9A5C-A7E31F04C25C}" type="presOf" srcId="{68F10155-C4FD-4231-B989-4FEF2BDB1AA1}" destId="{1E63717D-02F1-4104-AF13-F0BAC3FB5C1B}" srcOrd="1" destOrd="0" presId="urn:microsoft.com/office/officeart/2005/8/layout/process1"/>
    <dgm:cxn modelId="{0BE28A91-8EB5-4B29-8482-401DD6B3653F}" srcId="{9A834A03-C09F-4D81-AE7F-7C04EA5E9BE7}" destId="{5B3811BA-6E88-42C9-B342-CBAF4D7242E5}" srcOrd="4" destOrd="0" parTransId="{333DDC0D-5C7B-41D2-A3DA-299F460A60BD}" sibTransId="{C8C62096-5A11-4EEE-989F-91BA1E9C3C0E}"/>
    <dgm:cxn modelId="{1AD46521-B913-4B18-B038-0CC16C1F378B}" type="presOf" srcId="{25949EF6-2044-4959-8969-5A3BDF8629A4}" destId="{6948E3CD-A14A-48F6-A104-08BC74589D48}" srcOrd="0" destOrd="0" presId="urn:microsoft.com/office/officeart/2005/8/layout/process1"/>
    <dgm:cxn modelId="{FB317293-3758-4285-9AB1-B3E75739A586}" type="presOf" srcId="{E2CDC56C-54FD-4596-A26D-5540F41D1A65}" destId="{CAD35953-967B-49C9-9FF0-37FA2095E188}" srcOrd="1" destOrd="0" presId="urn:microsoft.com/office/officeart/2005/8/layout/process1"/>
    <dgm:cxn modelId="{5A1C3F4B-46D4-4D15-B0CF-11777AB70FE7}" type="presParOf" srcId="{50D6461C-8DBC-4941-9C92-522856A64F75}" destId="{76DE05DD-D539-49C7-988E-D4AC5B515620}" srcOrd="0" destOrd="0" presId="urn:microsoft.com/office/officeart/2005/8/layout/process1"/>
    <dgm:cxn modelId="{5E38A49F-C87F-4C22-B0C1-EB4FE53D7668}" type="presParOf" srcId="{50D6461C-8DBC-4941-9C92-522856A64F75}" destId="{6948E3CD-A14A-48F6-A104-08BC74589D48}" srcOrd="1" destOrd="0" presId="urn:microsoft.com/office/officeart/2005/8/layout/process1"/>
    <dgm:cxn modelId="{B5AA9E57-903D-491F-8C51-617E6B435EBC}" type="presParOf" srcId="{6948E3CD-A14A-48F6-A104-08BC74589D48}" destId="{5B0C28DC-10FD-4321-B38E-9CED11DA9280}" srcOrd="0" destOrd="0" presId="urn:microsoft.com/office/officeart/2005/8/layout/process1"/>
    <dgm:cxn modelId="{8648657B-AC25-4206-B5AB-1000CFC28B96}" type="presParOf" srcId="{50D6461C-8DBC-4941-9C92-522856A64F75}" destId="{A8665EDD-D36D-4D9E-81F9-0F38DA4DF23F}" srcOrd="2" destOrd="0" presId="urn:microsoft.com/office/officeart/2005/8/layout/process1"/>
    <dgm:cxn modelId="{972EFCB8-021C-4025-802D-053B109E6143}" type="presParOf" srcId="{50D6461C-8DBC-4941-9C92-522856A64F75}" destId="{3B845249-AC69-4589-8469-059C0C06D775}" srcOrd="3" destOrd="0" presId="urn:microsoft.com/office/officeart/2005/8/layout/process1"/>
    <dgm:cxn modelId="{878A7D14-33F7-4B9B-BAEE-179E3088A3C6}" type="presParOf" srcId="{3B845249-AC69-4589-8469-059C0C06D775}" destId="{1E63717D-02F1-4104-AF13-F0BAC3FB5C1B}" srcOrd="0" destOrd="0" presId="urn:microsoft.com/office/officeart/2005/8/layout/process1"/>
    <dgm:cxn modelId="{F0B9FFFC-0082-4081-A3CE-2BED12CD56A7}" type="presParOf" srcId="{50D6461C-8DBC-4941-9C92-522856A64F75}" destId="{ED1E2476-6843-434F-B49C-2D1E17E89480}" srcOrd="4" destOrd="0" presId="urn:microsoft.com/office/officeart/2005/8/layout/process1"/>
    <dgm:cxn modelId="{A2D1B5BD-B215-4256-898A-2441D8156C7C}" type="presParOf" srcId="{50D6461C-8DBC-4941-9C92-522856A64F75}" destId="{5BDD2E3B-D20A-4419-8FE1-9713E53ED62F}" srcOrd="5" destOrd="0" presId="urn:microsoft.com/office/officeart/2005/8/layout/process1"/>
    <dgm:cxn modelId="{F30D779E-33EF-454F-B12E-4D15E8D86F72}" type="presParOf" srcId="{5BDD2E3B-D20A-4419-8FE1-9713E53ED62F}" destId="{CAD35953-967B-49C9-9FF0-37FA2095E188}" srcOrd="0" destOrd="0" presId="urn:microsoft.com/office/officeart/2005/8/layout/process1"/>
    <dgm:cxn modelId="{90EF59F4-AD39-49BF-BA24-F5B9862D2B20}" type="presParOf" srcId="{50D6461C-8DBC-4941-9C92-522856A64F75}" destId="{ECC87E2E-5AB7-4FFD-AFF2-F0B6B2E53076}" srcOrd="6" destOrd="0" presId="urn:microsoft.com/office/officeart/2005/8/layout/process1"/>
    <dgm:cxn modelId="{38399791-FA39-472D-A9C2-B2912DEC26FD}" type="presParOf" srcId="{50D6461C-8DBC-4941-9C92-522856A64F75}" destId="{6FB587F9-3A94-4659-B86A-CD7D5E46B2F7}" srcOrd="7" destOrd="0" presId="urn:microsoft.com/office/officeart/2005/8/layout/process1"/>
    <dgm:cxn modelId="{5059FAFC-C356-4B17-8589-E5F13C9EB5E1}" type="presParOf" srcId="{6FB587F9-3A94-4659-B86A-CD7D5E46B2F7}" destId="{67F50580-5F26-466A-AFC9-64D4F6179FDE}" srcOrd="0" destOrd="0" presId="urn:microsoft.com/office/officeart/2005/8/layout/process1"/>
    <dgm:cxn modelId="{509FF6FA-DE73-40EF-9676-CD48C44EAEDF}" type="presParOf" srcId="{50D6461C-8DBC-4941-9C92-522856A64F75}" destId="{CA2EC2C0-F542-411A-8F91-9CD9B38FF485}" srcOrd="8" destOrd="0" presId="urn:microsoft.com/office/officeart/2005/8/layout/process1"/>
    <dgm:cxn modelId="{F0B3C032-8DB3-4C2F-B65F-F1171B4E4DE1}" type="presParOf" srcId="{50D6461C-8DBC-4941-9C92-522856A64F75}" destId="{1BDF0E82-D566-407C-A4D8-650B3B99E30B}" srcOrd="9" destOrd="0" presId="urn:microsoft.com/office/officeart/2005/8/layout/process1"/>
    <dgm:cxn modelId="{55F3F4E7-F85E-4298-8AF5-9C115CB7A3DC}" type="presParOf" srcId="{1BDF0E82-D566-407C-A4D8-650B3B99E30B}" destId="{F15496B6-66AD-4AC5-A2BA-26D236145872}" srcOrd="0" destOrd="0" presId="urn:microsoft.com/office/officeart/2005/8/layout/process1"/>
    <dgm:cxn modelId="{E8F4F479-70CB-4B9B-A22B-363E180ED7C1}" type="presParOf" srcId="{50D6461C-8DBC-4941-9C92-522856A64F75}" destId="{ED0B2E22-4894-4571-AF41-5927A11EEB10}"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A834A03-C09F-4D81-AE7F-7C04EA5E9BE7}" type="doc">
      <dgm:prSet loTypeId="urn:microsoft.com/office/officeart/2005/8/layout/process1" loCatId="process" qsTypeId="urn:microsoft.com/office/officeart/2005/8/quickstyle/simple1" qsCatId="simple" csTypeId="urn:microsoft.com/office/officeart/2005/8/colors/accent0_1" csCatId="mainScheme" phldr="1"/>
      <dgm:spPr/>
    </dgm:pt>
    <dgm:pt modelId="{5050F9D7-DBF5-482F-804F-6DCA9C0A021A}">
      <dgm:prSet phldrT="[Text]"/>
      <dgm:spPr/>
      <dgm:t>
        <a:bodyPr/>
        <a:lstStyle/>
        <a:p>
          <a:r>
            <a:rPr lang="en-US" b="1" dirty="0"/>
            <a:t>ENTRY</a:t>
          </a:r>
        </a:p>
      </dgm:t>
    </dgm:pt>
    <dgm:pt modelId="{1AF9D1DB-008D-4102-BFD7-7A3DF4AB36A5}" type="parTrans" cxnId="{347ED0BA-024D-4CEE-B378-1F1CD6A4CF9F}">
      <dgm:prSet/>
      <dgm:spPr/>
      <dgm:t>
        <a:bodyPr/>
        <a:lstStyle/>
        <a:p>
          <a:endParaRPr lang="en-US" b="1"/>
        </a:p>
      </dgm:t>
    </dgm:pt>
    <dgm:pt modelId="{25949EF6-2044-4959-8969-5A3BDF8629A4}" type="sibTrans" cxnId="{347ED0BA-024D-4CEE-B378-1F1CD6A4CF9F}">
      <dgm:prSet/>
      <dgm:spPr/>
      <dgm:t>
        <a:bodyPr/>
        <a:lstStyle/>
        <a:p>
          <a:endParaRPr lang="en-US" b="1"/>
        </a:p>
      </dgm:t>
    </dgm:pt>
    <dgm:pt modelId="{3AE50409-9BB6-4324-A796-554DCBD1CDCA}">
      <dgm:prSet phldrT="[Text]"/>
      <dgm:spPr/>
      <dgm:t>
        <a:bodyPr/>
        <a:lstStyle/>
        <a:p>
          <a:r>
            <a:rPr lang="en-US" b="1" dirty="0"/>
            <a:t>MUSEUM</a:t>
          </a:r>
        </a:p>
      </dgm:t>
    </dgm:pt>
    <dgm:pt modelId="{5BBE8D0E-1EB0-4E00-8BFA-627AF7D4F28C}" type="parTrans" cxnId="{47BA5DCC-40C3-4006-BA1E-C82F594D5AE7}">
      <dgm:prSet/>
      <dgm:spPr/>
      <dgm:t>
        <a:bodyPr/>
        <a:lstStyle/>
        <a:p>
          <a:endParaRPr lang="en-US" b="1"/>
        </a:p>
      </dgm:t>
    </dgm:pt>
    <dgm:pt modelId="{68F10155-C4FD-4231-B989-4FEF2BDB1AA1}" type="sibTrans" cxnId="{47BA5DCC-40C3-4006-BA1E-C82F594D5AE7}">
      <dgm:prSet/>
      <dgm:spPr/>
      <dgm:t>
        <a:bodyPr/>
        <a:lstStyle/>
        <a:p>
          <a:endParaRPr lang="en-US" b="1"/>
        </a:p>
      </dgm:t>
    </dgm:pt>
    <dgm:pt modelId="{DC02925D-0925-437E-8A71-AC6C16B98C67}">
      <dgm:prSet phldrT="[Text]"/>
      <dgm:spPr/>
      <dgm:t>
        <a:bodyPr/>
        <a:lstStyle/>
        <a:p>
          <a:r>
            <a:rPr lang="en-US" b="1" dirty="0"/>
            <a:t>LIBRARY</a:t>
          </a:r>
        </a:p>
      </dgm:t>
    </dgm:pt>
    <dgm:pt modelId="{68A41C86-7F99-49C2-A601-A7A1E73492C9}" type="parTrans" cxnId="{1206287D-E7FC-4F29-80FD-6C31EE97A852}">
      <dgm:prSet/>
      <dgm:spPr/>
      <dgm:t>
        <a:bodyPr/>
        <a:lstStyle/>
        <a:p>
          <a:endParaRPr lang="en-US" b="1"/>
        </a:p>
      </dgm:t>
    </dgm:pt>
    <dgm:pt modelId="{EA264D67-298D-4DA0-9FA4-74E29E3EB274}" type="sibTrans" cxnId="{1206287D-E7FC-4F29-80FD-6C31EE97A852}">
      <dgm:prSet/>
      <dgm:spPr/>
      <dgm:t>
        <a:bodyPr/>
        <a:lstStyle/>
        <a:p>
          <a:endParaRPr lang="en-US" b="1"/>
        </a:p>
      </dgm:t>
    </dgm:pt>
    <dgm:pt modelId="{5B3811BA-6E88-42C9-B342-CBAF4D7242E5}">
      <dgm:prSet/>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b="1" dirty="0"/>
            <a:t>STAGE</a:t>
          </a:r>
        </a:p>
      </dgm:t>
    </dgm:pt>
    <dgm:pt modelId="{333DDC0D-5C7B-41D2-A3DA-299F460A60BD}" type="parTrans" cxnId="{0BE28A91-8EB5-4B29-8482-401DD6B3653F}">
      <dgm:prSet/>
      <dgm:spPr/>
      <dgm:t>
        <a:bodyPr/>
        <a:lstStyle/>
        <a:p>
          <a:endParaRPr lang="en-US" b="1"/>
        </a:p>
      </dgm:t>
    </dgm:pt>
    <dgm:pt modelId="{C8C62096-5A11-4EEE-989F-91BA1E9C3C0E}" type="sibTrans" cxnId="{0BE28A91-8EB5-4B29-8482-401DD6B3653F}">
      <dgm:prSet/>
      <dgm:spPr/>
      <dgm:t>
        <a:bodyPr/>
        <a:lstStyle/>
        <a:p>
          <a:endParaRPr lang="en-US" b="1"/>
        </a:p>
      </dgm:t>
    </dgm:pt>
    <dgm:pt modelId="{17522FB1-FE07-44CC-B7D5-493E86829E59}">
      <dgm:prSet/>
      <dgm:spPr/>
      <dgm:t>
        <a:bodyPr/>
        <a:lstStyle/>
        <a:p>
          <a:r>
            <a:rPr lang="en-US" b="1" dirty="0"/>
            <a:t>P.E.</a:t>
          </a:r>
        </a:p>
      </dgm:t>
    </dgm:pt>
    <dgm:pt modelId="{93DD2657-BFE4-45A9-B847-7E6070282F3B}" type="parTrans" cxnId="{C669B7C7-DC5E-4B62-A378-4EFF87E042CF}">
      <dgm:prSet/>
      <dgm:spPr/>
      <dgm:t>
        <a:bodyPr/>
        <a:lstStyle/>
        <a:p>
          <a:endParaRPr lang="en-US" b="1"/>
        </a:p>
      </dgm:t>
    </dgm:pt>
    <dgm:pt modelId="{E2CDC56C-54FD-4596-A26D-5540F41D1A65}" type="sibTrans" cxnId="{C669B7C7-DC5E-4B62-A378-4EFF87E042CF}">
      <dgm:prSet/>
      <dgm:spPr/>
      <dgm:t>
        <a:bodyPr/>
        <a:lstStyle/>
        <a:p>
          <a:endParaRPr lang="en-US" b="1"/>
        </a:p>
      </dgm:t>
    </dgm:pt>
    <dgm:pt modelId="{6F5BF088-E70E-41DB-A96F-25071088F6A3}">
      <dgm:prSet/>
      <dgm:spPr/>
      <dgm:t>
        <a:bodyPr/>
        <a:lstStyle/>
        <a:p>
          <a:r>
            <a:rPr lang="en-US" b="1" dirty="0"/>
            <a:t>BEER</a:t>
          </a:r>
        </a:p>
      </dgm:t>
    </dgm:pt>
    <dgm:pt modelId="{104B691F-F6A9-4745-9872-0F128FA12A27}" type="parTrans" cxnId="{3653B4AF-EBAF-460C-B5BC-1DFD44A4B13E}">
      <dgm:prSet/>
      <dgm:spPr/>
      <dgm:t>
        <a:bodyPr/>
        <a:lstStyle/>
        <a:p>
          <a:endParaRPr lang="en-US" b="1"/>
        </a:p>
      </dgm:t>
    </dgm:pt>
    <dgm:pt modelId="{4E65158F-62CD-41C3-9FAE-AA9475536194}" type="sibTrans" cxnId="{3653B4AF-EBAF-460C-B5BC-1DFD44A4B13E}">
      <dgm:prSet/>
      <dgm:spPr/>
      <dgm:t>
        <a:bodyPr/>
        <a:lstStyle/>
        <a:p>
          <a:endParaRPr lang="en-US" b="1"/>
        </a:p>
      </dgm:t>
    </dgm:pt>
    <dgm:pt modelId="{50D6461C-8DBC-4941-9C92-522856A64F75}" type="pres">
      <dgm:prSet presAssocID="{9A834A03-C09F-4D81-AE7F-7C04EA5E9BE7}" presName="Name0" presStyleCnt="0">
        <dgm:presLayoutVars>
          <dgm:dir/>
          <dgm:resizeHandles val="exact"/>
        </dgm:presLayoutVars>
      </dgm:prSet>
      <dgm:spPr/>
    </dgm:pt>
    <dgm:pt modelId="{76DE05DD-D539-49C7-988E-D4AC5B515620}" type="pres">
      <dgm:prSet presAssocID="{5050F9D7-DBF5-482F-804F-6DCA9C0A021A}" presName="node" presStyleLbl="node1" presStyleIdx="0" presStyleCnt="6" custScaleX="85825">
        <dgm:presLayoutVars>
          <dgm:bulletEnabled val="1"/>
        </dgm:presLayoutVars>
      </dgm:prSet>
      <dgm:spPr/>
      <dgm:t>
        <a:bodyPr/>
        <a:lstStyle/>
        <a:p>
          <a:endParaRPr lang="en-US"/>
        </a:p>
      </dgm:t>
    </dgm:pt>
    <dgm:pt modelId="{6948E3CD-A14A-48F6-A104-08BC74589D48}" type="pres">
      <dgm:prSet presAssocID="{25949EF6-2044-4959-8969-5A3BDF8629A4}" presName="sibTrans" presStyleLbl="sibTrans2D1" presStyleIdx="0" presStyleCnt="5"/>
      <dgm:spPr/>
      <dgm:t>
        <a:bodyPr/>
        <a:lstStyle/>
        <a:p>
          <a:endParaRPr lang="en-US"/>
        </a:p>
      </dgm:t>
    </dgm:pt>
    <dgm:pt modelId="{5B0C28DC-10FD-4321-B38E-9CED11DA9280}" type="pres">
      <dgm:prSet presAssocID="{25949EF6-2044-4959-8969-5A3BDF8629A4}" presName="connectorText" presStyleLbl="sibTrans2D1" presStyleIdx="0" presStyleCnt="5"/>
      <dgm:spPr/>
      <dgm:t>
        <a:bodyPr/>
        <a:lstStyle/>
        <a:p>
          <a:endParaRPr lang="en-US"/>
        </a:p>
      </dgm:t>
    </dgm:pt>
    <dgm:pt modelId="{A8665EDD-D36D-4D9E-81F9-0F38DA4DF23F}" type="pres">
      <dgm:prSet presAssocID="{3AE50409-9BB6-4324-A796-554DCBD1CDCA}" presName="node" presStyleLbl="node1" presStyleIdx="1" presStyleCnt="6">
        <dgm:presLayoutVars>
          <dgm:bulletEnabled val="1"/>
        </dgm:presLayoutVars>
      </dgm:prSet>
      <dgm:spPr/>
      <dgm:t>
        <a:bodyPr/>
        <a:lstStyle/>
        <a:p>
          <a:endParaRPr lang="en-US"/>
        </a:p>
      </dgm:t>
    </dgm:pt>
    <dgm:pt modelId="{3B845249-AC69-4589-8469-059C0C06D775}" type="pres">
      <dgm:prSet presAssocID="{68F10155-C4FD-4231-B989-4FEF2BDB1AA1}" presName="sibTrans" presStyleLbl="sibTrans2D1" presStyleIdx="1" presStyleCnt="5"/>
      <dgm:spPr/>
      <dgm:t>
        <a:bodyPr/>
        <a:lstStyle/>
        <a:p>
          <a:endParaRPr lang="en-US"/>
        </a:p>
      </dgm:t>
    </dgm:pt>
    <dgm:pt modelId="{1E63717D-02F1-4104-AF13-F0BAC3FB5C1B}" type="pres">
      <dgm:prSet presAssocID="{68F10155-C4FD-4231-B989-4FEF2BDB1AA1}" presName="connectorText" presStyleLbl="sibTrans2D1" presStyleIdx="1" presStyleCnt="5"/>
      <dgm:spPr/>
      <dgm:t>
        <a:bodyPr/>
        <a:lstStyle/>
        <a:p>
          <a:endParaRPr lang="en-US"/>
        </a:p>
      </dgm:t>
    </dgm:pt>
    <dgm:pt modelId="{ED1E2476-6843-434F-B49C-2D1E17E89480}" type="pres">
      <dgm:prSet presAssocID="{17522FB1-FE07-44CC-B7D5-493E86829E59}" presName="node" presStyleLbl="node1" presStyleIdx="2" presStyleCnt="6" custScaleX="53310">
        <dgm:presLayoutVars>
          <dgm:bulletEnabled val="1"/>
        </dgm:presLayoutVars>
      </dgm:prSet>
      <dgm:spPr/>
      <dgm:t>
        <a:bodyPr/>
        <a:lstStyle/>
        <a:p>
          <a:endParaRPr lang="en-US"/>
        </a:p>
      </dgm:t>
    </dgm:pt>
    <dgm:pt modelId="{5BDD2E3B-D20A-4419-8FE1-9713E53ED62F}" type="pres">
      <dgm:prSet presAssocID="{E2CDC56C-54FD-4596-A26D-5540F41D1A65}" presName="sibTrans" presStyleLbl="sibTrans2D1" presStyleIdx="2" presStyleCnt="5"/>
      <dgm:spPr/>
      <dgm:t>
        <a:bodyPr/>
        <a:lstStyle/>
        <a:p>
          <a:endParaRPr lang="en-US"/>
        </a:p>
      </dgm:t>
    </dgm:pt>
    <dgm:pt modelId="{CAD35953-967B-49C9-9FF0-37FA2095E188}" type="pres">
      <dgm:prSet presAssocID="{E2CDC56C-54FD-4596-A26D-5540F41D1A65}" presName="connectorText" presStyleLbl="sibTrans2D1" presStyleIdx="2" presStyleCnt="5"/>
      <dgm:spPr/>
      <dgm:t>
        <a:bodyPr/>
        <a:lstStyle/>
        <a:p>
          <a:endParaRPr lang="en-US"/>
        </a:p>
      </dgm:t>
    </dgm:pt>
    <dgm:pt modelId="{ECC87E2E-5AB7-4FFD-AFF2-F0B6B2E53076}" type="pres">
      <dgm:prSet presAssocID="{DC02925D-0925-437E-8A71-AC6C16B98C67}" presName="node" presStyleLbl="node1" presStyleIdx="3" presStyleCnt="6" custScaleX="86146">
        <dgm:presLayoutVars>
          <dgm:bulletEnabled val="1"/>
        </dgm:presLayoutVars>
      </dgm:prSet>
      <dgm:spPr/>
      <dgm:t>
        <a:bodyPr/>
        <a:lstStyle/>
        <a:p>
          <a:endParaRPr lang="en-US"/>
        </a:p>
      </dgm:t>
    </dgm:pt>
    <dgm:pt modelId="{6FB587F9-3A94-4659-B86A-CD7D5E46B2F7}" type="pres">
      <dgm:prSet presAssocID="{EA264D67-298D-4DA0-9FA4-74E29E3EB274}" presName="sibTrans" presStyleLbl="sibTrans2D1" presStyleIdx="3" presStyleCnt="5"/>
      <dgm:spPr/>
      <dgm:t>
        <a:bodyPr/>
        <a:lstStyle/>
        <a:p>
          <a:endParaRPr lang="en-US"/>
        </a:p>
      </dgm:t>
    </dgm:pt>
    <dgm:pt modelId="{67F50580-5F26-466A-AFC9-64D4F6179FDE}" type="pres">
      <dgm:prSet presAssocID="{EA264D67-298D-4DA0-9FA4-74E29E3EB274}" presName="connectorText" presStyleLbl="sibTrans2D1" presStyleIdx="3" presStyleCnt="5"/>
      <dgm:spPr/>
      <dgm:t>
        <a:bodyPr/>
        <a:lstStyle/>
        <a:p>
          <a:endParaRPr lang="en-US"/>
        </a:p>
      </dgm:t>
    </dgm:pt>
    <dgm:pt modelId="{CA2EC2C0-F542-411A-8F91-9CD9B38FF485}" type="pres">
      <dgm:prSet presAssocID="{5B3811BA-6E88-42C9-B342-CBAF4D7242E5}" presName="node" presStyleLbl="node1" presStyleIdx="4" presStyleCnt="6" custScaleX="75913">
        <dgm:presLayoutVars>
          <dgm:bulletEnabled val="1"/>
        </dgm:presLayoutVars>
      </dgm:prSet>
      <dgm:spPr/>
      <dgm:t>
        <a:bodyPr/>
        <a:lstStyle/>
        <a:p>
          <a:endParaRPr lang="en-US"/>
        </a:p>
      </dgm:t>
    </dgm:pt>
    <dgm:pt modelId="{1BDF0E82-D566-407C-A4D8-650B3B99E30B}" type="pres">
      <dgm:prSet presAssocID="{C8C62096-5A11-4EEE-989F-91BA1E9C3C0E}" presName="sibTrans" presStyleLbl="sibTrans2D1" presStyleIdx="4" presStyleCnt="5"/>
      <dgm:spPr/>
      <dgm:t>
        <a:bodyPr/>
        <a:lstStyle/>
        <a:p>
          <a:endParaRPr lang="en-US"/>
        </a:p>
      </dgm:t>
    </dgm:pt>
    <dgm:pt modelId="{F15496B6-66AD-4AC5-A2BA-26D236145872}" type="pres">
      <dgm:prSet presAssocID="{C8C62096-5A11-4EEE-989F-91BA1E9C3C0E}" presName="connectorText" presStyleLbl="sibTrans2D1" presStyleIdx="4" presStyleCnt="5"/>
      <dgm:spPr/>
      <dgm:t>
        <a:bodyPr/>
        <a:lstStyle/>
        <a:p>
          <a:endParaRPr lang="en-US"/>
        </a:p>
      </dgm:t>
    </dgm:pt>
    <dgm:pt modelId="{ED0B2E22-4894-4571-AF41-5927A11EEB10}" type="pres">
      <dgm:prSet presAssocID="{6F5BF088-E70E-41DB-A96F-25071088F6A3}" presName="node" presStyleLbl="node1" presStyleIdx="5" presStyleCnt="6" custScaleX="72336">
        <dgm:presLayoutVars>
          <dgm:bulletEnabled val="1"/>
        </dgm:presLayoutVars>
      </dgm:prSet>
      <dgm:spPr/>
      <dgm:t>
        <a:bodyPr/>
        <a:lstStyle/>
        <a:p>
          <a:endParaRPr lang="en-US"/>
        </a:p>
      </dgm:t>
    </dgm:pt>
  </dgm:ptLst>
  <dgm:cxnLst>
    <dgm:cxn modelId="{C669B7C7-DC5E-4B62-A378-4EFF87E042CF}" srcId="{9A834A03-C09F-4D81-AE7F-7C04EA5E9BE7}" destId="{17522FB1-FE07-44CC-B7D5-493E86829E59}" srcOrd="2" destOrd="0" parTransId="{93DD2657-BFE4-45A9-B847-7E6070282F3B}" sibTransId="{E2CDC56C-54FD-4596-A26D-5540F41D1A65}"/>
    <dgm:cxn modelId="{B11610CD-266D-485A-907A-A0D3AA50DFD0}" type="presOf" srcId="{C8C62096-5A11-4EEE-989F-91BA1E9C3C0E}" destId="{F15496B6-66AD-4AC5-A2BA-26D236145872}" srcOrd="1" destOrd="0" presId="urn:microsoft.com/office/officeart/2005/8/layout/process1"/>
    <dgm:cxn modelId="{AEF9A9E2-7E81-40BA-9764-38048881441F}" type="presOf" srcId="{6F5BF088-E70E-41DB-A96F-25071088F6A3}" destId="{ED0B2E22-4894-4571-AF41-5927A11EEB10}" srcOrd="0" destOrd="0" presId="urn:microsoft.com/office/officeart/2005/8/layout/process1"/>
    <dgm:cxn modelId="{1206287D-E7FC-4F29-80FD-6C31EE97A852}" srcId="{9A834A03-C09F-4D81-AE7F-7C04EA5E9BE7}" destId="{DC02925D-0925-437E-8A71-AC6C16B98C67}" srcOrd="3" destOrd="0" parTransId="{68A41C86-7F99-49C2-A601-A7A1E73492C9}" sibTransId="{EA264D67-298D-4DA0-9FA4-74E29E3EB274}"/>
    <dgm:cxn modelId="{F76866E3-5736-402B-87D4-50A5A2055290}" type="presOf" srcId="{5B3811BA-6E88-42C9-B342-CBAF4D7242E5}" destId="{CA2EC2C0-F542-411A-8F91-9CD9B38FF485}" srcOrd="0" destOrd="0" presId="urn:microsoft.com/office/officeart/2005/8/layout/process1"/>
    <dgm:cxn modelId="{520D80E3-964C-4D15-B5A0-AD16C4C6D149}" type="presOf" srcId="{C8C62096-5A11-4EEE-989F-91BA1E9C3C0E}" destId="{1BDF0E82-D566-407C-A4D8-650B3B99E30B}" srcOrd="0" destOrd="0" presId="urn:microsoft.com/office/officeart/2005/8/layout/process1"/>
    <dgm:cxn modelId="{618C059A-6DBD-4F5A-AA35-A37C912E5DAB}" type="presOf" srcId="{EA264D67-298D-4DA0-9FA4-74E29E3EB274}" destId="{6FB587F9-3A94-4659-B86A-CD7D5E46B2F7}" srcOrd="0" destOrd="0" presId="urn:microsoft.com/office/officeart/2005/8/layout/process1"/>
    <dgm:cxn modelId="{C6B88E49-ECBE-4C19-8EFC-4D88507D4D56}" type="presOf" srcId="{E2CDC56C-54FD-4596-A26D-5540F41D1A65}" destId="{5BDD2E3B-D20A-4419-8FE1-9713E53ED62F}" srcOrd="0" destOrd="0" presId="urn:microsoft.com/office/officeart/2005/8/layout/process1"/>
    <dgm:cxn modelId="{3653B4AF-EBAF-460C-B5BC-1DFD44A4B13E}" srcId="{9A834A03-C09F-4D81-AE7F-7C04EA5E9BE7}" destId="{6F5BF088-E70E-41DB-A96F-25071088F6A3}" srcOrd="5" destOrd="0" parTransId="{104B691F-F6A9-4745-9872-0F128FA12A27}" sibTransId="{4E65158F-62CD-41C3-9FAE-AA9475536194}"/>
    <dgm:cxn modelId="{2450299D-5015-410F-8C5D-DDC12ADF9164}" type="presOf" srcId="{68F10155-C4FD-4231-B989-4FEF2BDB1AA1}" destId="{3B845249-AC69-4589-8469-059C0C06D775}" srcOrd="0" destOrd="0" presId="urn:microsoft.com/office/officeart/2005/8/layout/process1"/>
    <dgm:cxn modelId="{47BA5DCC-40C3-4006-BA1E-C82F594D5AE7}" srcId="{9A834A03-C09F-4D81-AE7F-7C04EA5E9BE7}" destId="{3AE50409-9BB6-4324-A796-554DCBD1CDCA}" srcOrd="1" destOrd="0" parTransId="{5BBE8D0E-1EB0-4E00-8BFA-627AF7D4F28C}" sibTransId="{68F10155-C4FD-4231-B989-4FEF2BDB1AA1}"/>
    <dgm:cxn modelId="{13C8A053-3326-4DC1-8960-D4DCD6CEAF13}" type="presOf" srcId="{3AE50409-9BB6-4324-A796-554DCBD1CDCA}" destId="{A8665EDD-D36D-4D9E-81F9-0F38DA4DF23F}" srcOrd="0" destOrd="0" presId="urn:microsoft.com/office/officeart/2005/8/layout/process1"/>
    <dgm:cxn modelId="{842087EA-03F8-4264-9C62-ECCBF24930A1}" type="presOf" srcId="{5050F9D7-DBF5-482F-804F-6DCA9C0A021A}" destId="{76DE05DD-D539-49C7-988E-D4AC5B515620}" srcOrd="0" destOrd="0" presId="urn:microsoft.com/office/officeart/2005/8/layout/process1"/>
    <dgm:cxn modelId="{7F543884-0CB5-4E10-A75F-2C730E049A57}" type="presOf" srcId="{EA264D67-298D-4DA0-9FA4-74E29E3EB274}" destId="{67F50580-5F26-466A-AFC9-64D4F6179FDE}" srcOrd="1" destOrd="0" presId="urn:microsoft.com/office/officeart/2005/8/layout/process1"/>
    <dgm:cxn modelId="{347ED0BA-024D-4CEE-B378-1F1CD6A4CF9F}" srcId="{9A834A03-C09F-4D81-AE7F-7C04EA5E9BE7}" destId="{5050F9D7-DBF5-482F-804F-6DCA9C0A021A}" srcOrd="0" destOrd="0" parTransId="{1AF9D1DB-008D-4102-BFD7-7A3DF4AB36A5}" sibTransId="{25949EF6-2044-4959-8969-5A3BDF8629A4}"/>
    <dgm:cxn modelId="{53053029-AA09-48B7-868F-F0CD05D435AF}" type="presOf" srcId="{9A834A03-C09F-4D81-AE7F-7C04EA5E9BE7}" destId="{50D6461C-8DBC-4941-9C92-522856A64F75}" srcOrd="0" destOrd="0" presId="urn:microsoft.com/office/officeart/2005/8/layout/process1"/>
    <dgm:cxn modelId="{BDAD95F9-F15D-4ABC-AE1F-0CA662B781DA}" type="presOf" srcId="{17522FB1-FE07-44CC-B7D5-493E86829E59}" destId="{ED1E2476-6843-434F-B49C-2D1E17E89480}" srcOrd="0" destOrd="0" presId="urn:microsoft.com/office/officeart/2005/8/layout/process1"/>
    <dgm:cxn modelId="{3744954B-7BA2-468D-B0DE-B315F523A065}" type="presOf" srcId="{DC02925D-0925-437E-8A71-AC6C16B98C67}" destId="{ECC87E2E-5AB7-4FFD-AFF2-F0B6B2E53076}" srcOrd="0" destOrd="0" presId="urn:microsoft.com/office/officeart/2005/8/layout/process1"/>
    <dgm:cxn modelId="{E1E5E836-66C9-4FCB-B66E-C8C0271B3170}" type="presOf" srcId="{25949EF6-2044-4959-8969-5A3BDF8629A4}" destId="{5B0C28DC-10FD-4321-B38E-9CED11DA9280}" srcOrd="1" destOrd="0" presId="urn:microsoft.com/office/officeart/2005/8/layout/process1"/>
    <dgm:cxn modelId="{9B7AAF99-B8A8-4F2E-9A5C-A7E31F04C25C}" type="presOf" srcId="{68F10155-C4FD-4231-B989-4FEF2BDB1AA1}" destId="{1E63717D-02F1-4104-AF13-F0BAC3FB5C1B}" srcOrd="1" destOrd="0" presId="urn:microsoft.com/office/officeart/2005/8/layout/process1"/>
    <dgm:cxn modelId="{0BE28A91-8EB5-4B29-8482-401DD6B3653F}" srcId="{9A834A03-C09F-4D81-AE7F-7C04EA5E9BE7}" destId="{5B3811BA-6E88-42C9-B342-CBAF4D7242E5}" srcOrd="4" destOrd="0" parTransId="{333DDC0D-5C7B-41D2-A3DA-299F460A60BD}" sibTransId="{C8C62096-5A11-4EEE-989F-91BA1E9C3C0E}"/>
    <dgm:cxn modelId="{1AD46521-B913-4B18-B038-0CC16C1F378B}" type="presOf" srcId="{25949EF6-2044-4959-8969-5A3BDF8629A4}" destId="{6948E3CD-A14A-48F6-A104-08BC74589D48}" srcOrd="0" destOrd="0" presId="urn:microsoft.com/office/officeart/2005/8/layout/process1"/>
    <dgm:cxn modelId="{FB317293-3758-4285-9AB1-B3E75739A586}" type="presOf" srcId="{E2CDC56C-54FD-4596-A26D-5540F41D1A65}" destId="{CAD35953-967B-49C9-9FF0-37FA2095E188}" srcOrd="1" destOrd="0" presId="urn:microsoft.com/office/officeart/2005/8/layout/process1"/>
    <dgm:cxn modelId="{5A1C3F4B-46D4-4D15-B0CF-11777AB70FE7}" type="presParOf" srcId="{50D6461C-8DBC-4941-9C92-522856A64F75}" destId="{76DE05DD-D539-49C7-988E-D4AC5B515620}" srcOrd="0" destOrd="0" presId="urn:microsoft.com/office/officeart/2005/8/layout/process1"/>
    <dgm:cxn modelId="{5E38A49F-C87F-4C22-B0C1-EB4FE53D7668}" type="presParOf" srcId="{50D6461C-8DBC-4941-9C92-522856A64F75}" destId="{6948E3CD-A14A-48F6-A104-08BC74589D48}" srcOrd="1" destOrd="0" presId="urn:microsoft.com/office/officeart/2005/8/layout/process1"/>
    <dgm:cxn modelId="{B5AA9E57-903D-491F-8C51-617E6B435EBC}" type="presParOf" srcId="{6948E3CD-A14A-48F6-A104-08BC74589D48}" destId="{5B0C28DC-10FD-4321-B38E-9CED11DA9280}" srcOrd="0" destOrd="0" presId="urn:microsoft.com/office/officeart/2005/8/layout/process1"/>
    <dgm:cxn modelId="{8648657B-AC25-4206-B5AB-1000CFC28B96}" type="presParOf" srcId="{50D6461C-8DBC-4941-9C92-522856A64F75}" destId="{A8665EDD-D36D-4D9E-81F9-0F38DA4DF23F}" srcOrd="2" destOrd="0" presId="urn:microsoft.com/office/officeart/2005/8/layout/process1"/>
    <dgm:cxn modelId="{972EFCB8-021C-4025-802D-053B109E6143}" type="presParOf" srcId="{50D6461C-8DBC-4941-9C92-522856A64F75}" destId="{3B845249-AC69-4589-8469-059C0C06D775}" srcOrd="3" destOrd="0" presId="urn:microsoft.com/office/officeart/2005/8/layout/process1"/>
    <dgm:cxn modelId="{878A7D14-33F7-4B9B-BAEE-179E3088A3C6}" type="presParOf" srcId="{3B845249-AC69-4589-8469-059C0C06D775}" destId="{1E63717D-02F1-4104-AF13-F0BAC3FB5C1B}" srcOrd="0" destOrd="0" presId="urn:microsoft.com/office/officeart/2005/8/layout/process1"/>
    <dgm:cxn modelId="{F0B9FFFC-0082-4081-A3CE-2BED12CD56A7}" type="presParOf" srcId="{50D6461C-8DBC-4941-9C92-522856A64F75}" destId="{ED1E2476-6843-434F-B49C-2D1E17E89480}" srcOrd="4" destOrd="0" presId="urn:microsoft.com/office/officeart/2005/8/layout/process1"/>
    <dgm:cxn modelId="{A2D1B5BD-B215-4256-898A-2441D8156C7C}" type="presParOf" srcId="{50D6461C-8DBC-4941-9C92-522856A64F75}" destId="{5BDD2E3B-D20A-4419-8FE1-9713E53ED62F}" srcOrd="5" destOrd="0" presId="urn:microsoft.com/office/officeart/2005/8/layout/process1"/>
    <dgm:cxn modelId="{F30D779E-33EF-454F-B12E-4D15E8D86F72}" type="presParOf" srcId="{5BDD2E3B-D20A-4419-8FE1-9713E53ED62F}" destId="{CAD35953-967B-49C9-9FF0-37FA2095E188}" srcOrd="0" destOrd="0" presId="urn:microsoft.com/office/officeart/2005/8/layout/process1"/>
    <dgm:cxn modelId="{90EF59F4-AD39-49BF-BA24-F5B9862D2B20}" type="presParOf" srcId="{50D6461C-8DBC-4941-9C92-522856A64F75}" destId="{ECC87E2E-5AB7-4FFD-AFF2-F0B6B2E53076}" srcOrd="6" destOrd="0" presId="urn:microsoft.com/office/officeart/2005/8/layout/process1"/>
    <dgm:cxn modelId="{38399791-FA39-472D-A9C2-B2912DEC26FD}" type="presParOf" srcId="{50D6461C-8DBC-4941-9C92-522856A64F75}" destId="{6FB587F9-3A94-4659-B86A-CD7D5E46B2F7}" srcOrd="7" destOrd="0" presId="urn:microsoft.com/office/officeart/2005/8/layout/process1"/>
    <dgm:cxn modelId="{5059FAFC-C356-4B17-8589-E5F13C9EB5E1}" type="presParOf" srcId="{6FB587F9-3A94-4659-B86A-CD7D5E46B2F7}" destId="{67F50580-5F26-466A-AFC9-64D4F6179FDE}" srcOrd="0" destOrd="0" presId="urn:microsoft.com/office/officeart/2005/8/layout/process1"/>
    <dgm:cxn modelId="{509FF6FA-DE73-40EF-9676-CD48C44EAEDF}" type="presParOf" srcId="{50D6461C-8DBC-4941-9C92-522856A64F75}" destId="{CA2EC2C0-F542-411A-8F91-9CD9B38FF485}" srcOrd="8" destOrd="0" presId="urn:microsoft.com/office/officeart/2005/8/layout/process1"/>
    <dgm:cxn modelId="{F0B3C032-8DB3-4C2F-B65F-F1171B4E4DE1}" type="presParOf" srcId="{50D6461C-8DBC-4941-9C92-522856A64F75}" destId="{1BDF0E82-D566-407C-A4D8-650B3B99E30B}" srcOrd="9" destOrd="0" presId="urn:microsoft.com/office/officeart/2005/8/layout/process1"/>
    <dgm:cxn modelId="{55F3F4E7-F85E-4298-8AF5-9C115CB7A3DC}" type="presParOf" srcId="{1BDF0E82-D566-407C-A4D8-650B3B99E30B}" destId="{F15496B6-66AD-4AC5-A2BA-26D236145872}" srcOrd="0" destOrd="0" presId="urn:microsoft.com/office/officeart/2005/8/layout/process1"/>
    <dgm:cxn modelId="{E8F4F479-70CB-4B9B-A22B-363E180ED7C1}" type="presParOf" srcId="{50D6461C-8DBC-4941-9C92-522856A64F75}" destId="{ED0B2E22-4894-4571-AF41-5927A11EEB10}"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A834A03-C09F-4D81-AE7F-7C04EA5E9BE7}" type="doc">
      <dgm:prSet loTypeId="urn:microsoft.com/office/officeart/2005/8/layout/process1" loCatId="process" qsTypeId="urn:microsoft.com/office/officeart/2005/8/quickstyle/simple1" qsCatId="simple" csTypeId="urn:microsoft.com/office/officeart/2005/8/colors/accent0_1" csCatId="mainScheme" phldr="1"/>
      <dgm:spPr/>
    </dgm:pt>
    <dgm:pt modelId="{5050F9D7-DBF5-482F-804F-6DCA9C0A021A}">
      <dgm:prSet phldrT="[Text]"/>
      <dgm:spPr/>
      <dgm:t>
        <a:bodyPr/>
        <a:lstStyle/>
        <a:p>
          <a:r>
            <a:rPr lang="en-US" b="1" dirty="0"/>
            <a:t>ENTRY</a:t>
          </a:r>
        </a:p>
      </dgm:t>
    </dgm:pt>
    <dgm:pt modelId="{1AF9D1DB-008D-4102-BFD7-7A3DF4AB36A5}" type="parTrans" cxnId="{347ED0BA-024D-4CEE-B378-1F1CD6A4CF9F}">
      <dgm:prSet/>
      <dgm:spPr/>
      <dgm:t>
        <a:bodyPr/>
        <a:lstStyle/>
        <a:p>
          <a:endParaRPr lang="en-US" b="1"/>
        </a:p>
      </dgm:t>
    </dgm:pt>
    <dgm:pt modelId="{25949EF6-2044-4959-8969-5A3BDF8629A4}" type="sibTrans" cxnId="{347ED0BA-024D-4CEE-B378-1F1CD6A4CF9F}">
      <dgm:prSet/>
      <dgm:spPr/>
      <dgm:t>
        <a:bodyPr/>
        <a:lstStyle/>
        <a:p>
          <a:endParaRPr lang="en-US" b="1"/>
        </a:p>
      </dgm:t>
    </dgm:pt>
    <dgm:pt modelId="{3AE50409-9BB6-4324-A796-554DCBD1CDCA}">
      <dgm:prSet phldrT="[Text]"/>
      <dgm:spPr/>
      <dgm:t>
        <a:bodyPr/>
        <a:lstStyle/>
        <a:p>
          <a:r>
            <a:rPr lang="en-US" b="1" dirty="0"/>
            <a:t>MUSEUM</a:t>
          </a:r>
        </a:p>
      </dgm:t>
    </dgm:pt>
    <dgm:pt modelId="{5BBE8D0E-1EB0-4E00-8BFA-627AF7D4F28C}" type="parTrans" cxnId="{47BA5DCC-40C3-4006-BA1E-C82F594D5AE7}">
      <dgm:prSet/>
      <dgm:spPr/>
      <dgm:t>
        <a:bodyPr/>
        <a:lstStyle/>
        <a:p>
          <a:endParaRPr lang="en-US" b="1"/>
        </a:p>
      </dgm:t>
    </dgm:pt>
    <dgm:pt modelId="{68F10155-C4FD-4231-B989-4FEF2BDB1AA1}" type="sibTrans" cxnId="{47BA5DCC-40C3-4006-BA1E-C82F594D5AE7}">
      <dgm:prSet/>
      <dgm:spPr/>
      <dgm:t>
        <a:bodyPr/>
        <a:lstStyle/>
        <a:p>
          <a:endParaRPr lang="en-US" b="1"/>
        </a:p>
      </dgm:t>
    </dgm:pt>
    <dgm:pt modelId="{DC02925D-0925-437E-8A71-AC6C16B98C67}">
      <dgm:prSet phldrT="[Text]"/>
      <dgm:spPr/>
      <dgm:t>
        <a:bodyPr/>
        <a:lstStyle/>
        <a:p>
          <a:r>
            <a:rPr lang="en-US" b="1" dirty="0"/>
            <a:t>LIBRARY</a:t>
          </a:r>
        </a:p>
      </dgm:t>
    </dgm:pt>
    <dgm:pt modelId="{68A41C86-7F99-49C2-A601-A7A1E73492C9}" type="parTrans" cxnId="{1206287D-E7FC-4F29-80FD-6C31EE97A852}">
      <dgm:prSet/>
      <dgm:spPr/>
      <dgm:t>
        <a:bodyPr/>
        <a:lstStyle/>
        <a:p>
          <a:endParaRPr lang="en-US" b="1"/>
        </a:p>
      </dgm:t>
    </dgm:pt>
    <dgm:pt modelId="{EA264D67-298D-4DA0-9FA4-74E29E3EB274}" type="sibTrans" cxnId="{1206287D-E7FC-4F29-80FD-6C31EE97A852}">
      <dgm:prSet/>
      <dgm:spPr/>
      <dgm:t>
        <a:bodyPr/>
        <a:lstStyle/>
        <a:p>
          <a:endParaRPr lang="en-US" b="1"/>
        </a:p>
      </dgm:t>
    </dgm:pt>
    <dgm:pt modelId="{5B3811BA-6E88-42C9-B342-CBAF4D7242E5}">
      <dgm:prSet/>
      <dgm:spPr/>
      <dgm:t>
        <a:bodyPr/>
        <a:lstStyle/>
        <a:p>
          <a:r>
            <a:rPr lang="en-US" b="1" dirty="0"/>
            <a:t>STAGE</a:t>
          </a:r>
        </a:p>
      </dgm:t>
    </dgm:pt>
    <dgm:pt modelId="{333DDC0D-5C7B-41D2-A3DA-299F460A60BD}" type="parTrans" cxnId="{0BE28A91-8EB5-4B29-8482-401DD6B3653F}">
      <dgm:prSet/>
      <dgm:spPr/>
      <dgm:t>
        <a:bodyPr/>
        <a:lstStyle/>
        <a:p>
          <a:endParaRPr lang="en-US" b="1"/>
        </a:p>
      </dgm:t>
    </dgm:pt>
    <dgm:pt modelId="{C8C62096-5A11-4EEE-989F-91BA1E9C3C0E}" type="sibTrans" cxnId="{0BE28A91-8EB5-4B29-8482-401DD6B3653F}">
      <dgm:prSet/>
      <dgm:spPr/>
      <dgm:t>
        <a:bodyPr/>
        <a:lstStyle/>
        <a:p>
          <a:endParaRPr lang="en-US" b="1"/>
        </a:p>
      </dgm:t>
    </dgm:pt>
    <dgm:pt modelId="{17522FB1-FE07-44CC-B7D5-493E86829E59}">
      <dgm:prSet/>
      <dgm:spPr/>
      <dgm:t>
        <a:bodyPr/>
        <a:lstStyle/>
        <a:p>
          <a:r>
            <a:rPr lang="en-US" b="1" dirty="0"/>
            <a:t>P.E.</a:t>
          </a:r>
        </a:p>
      </dgm:t>
    </dgm:pt>
    <dgm:pt modelId="{93DD2657-BFE4-45A9-B847-7E6070282F3B}" type="parTrans" cxnId="{C669B7C7-DC5E-4B62-A378-4EFF87E042CF}">
      <dgm:prSet/>
      <dgm:spPr/>
      <dgm:t>
        <a:bodyPr/>
        <a:lstStyle/>
        <a:p>
          <a:endParaRPr lang="en-US" b="1"/>
        </a:p>
      </dgm:t>
    </dgm:pt>
    <dgm:pt modelId="{E2CDC56C-54FD-4596-A26D-5540F41D1A65}" type="sibTrans" cxnId="{C669B7C7-DC5E-4B62-A378-4EFF87E042CF}">
      <dgm:prSet/>
      <dgm:spPr/>
      <dgm:t>
        <a:bodyPr/>
        <a:lstStyle/>
        <a:p>
          <a:endParaRPr lang="en-US" b="1"/>
        </a:p>
      </dgm:t>
    </dgm:pt>
    <dgm:pt modelId="{6F5BF088-E70E-41DB-A96F-25071088F6A3}">
      <dgm:prSet/>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b="1" dirty="0"/>
            <a:t>BEER</a:t>
          </a:r>
        </a:p>
      </dgm:t>
    </dgm:pt>
    <dgm:pt modelId="{104B691F-F6A9-4745-9872-0F128FA12A27}" type="parTrans" cxnId="{3653B4AF-EBAF-460C-B5BC-1DFD44A4B13E}">
      <dgm:prSet/>
      <dgm:spPr/>
      <dgm:t>
        <a:bodyPr/>
        <a:lstStyle/>
        <a:p>
          <a:endParaRPr lang="en-US" b="1"/>
        </a:p>
      </dgm:t>
    </dgm:pt>
    <dgm:pt modelId="{4E65158F-62CD-41C3-9FAE-AA9475536194}" type="sibTrans" cxnId="{3653B4AF-EBAF-460C-B5BC-1DFD44A4B13E}">
      <dgm:prSet/>
      <dgm:spPr/>
      <dgm:t>
        <a:bodyPr/>
        <a:lstStyle/>
        <a:p>
          <a:endParaRPr lang="en-US" b="1"/>
        </a:p>
      </dgm:t>
    </dgm:pt>
    <dgm:pt modelId="{50D6461C-8DBC-4941-9C92-522856A64F75}" type="pres">
      <dgm:prSet presAssocID="{9A834A03-C09F-4D81-AE7F-7C04EA5E9BE7}" presName="Name0" presStyleCnt="0">
        <dgm:presLayoutVars>
          <dgm:dir/>
          <dgm:resizeHandles val="exact"/>
        </dgm:presLayoutVars>
      </dgm:prSet>
      <dgm:spPr/>
    </dgm:pt>
    <dgm:pt modelId="{76DE05DD-D539-49C7-988E-D4AC5B515620}" type="pres">
      <dgm:prSet presAssocID="{5050F9D7-DBF5-482F-804F-6DCA9C0A021A}" presName="node" presStyleLbl="node1" presStyleIdx="0" presStyleCnt="6" custScaleX="85825">
        <dgm:presLayoutVars>
          <dgm:bulletEnabled val="1"/>
        </dgm:presLayoutVars>
      </dgm:prSet>
      <dgm:spPr/>
      <dgm:t>
        <a:bodyPr/>
        <a:lstStyle/>
        <a:p>
          <a:endParaRPr lang="en-US"/>
        </a:p>
      </dgm:t>
    </dgm:pt>
    <dgm:pt modelId="{6948E3CD-A14A-48F6-A104-08BC74589D48}" type="pres">
      <dgm:prSet presAssocID="{25949EF6-2044-4959-8969-5A3BDF8629A4}" presName="sibTrans" presStyleLbl="sibTrans2D1" presStyleIdx="0" presStyleCnt="5"/>
      <dgm:spPr/>
      <dgm:t>
        <a:bodyPr/>
        <a:lstStyle/>
        <a:p>
          <a:endParaRPr lang="en-US"/>
        </a:p>
      </dgm:t>
    </dgm:pt>
    <dgm:pt modelId="{5B0C28DC-10FD-4321-B38E-9CED11DA9280}" type="pres">
      <dgm:prSet presAssocID="{25949EF6-2044-4959-8969-5A3BDF8629A4}" presName="connectorText" presStyleLbl="sibTrans2D1" presStyleIdx="0" presStyleCnt="5"/>
      <dgm:spPr/>
      <dgm:t>
        <a:bodyPr/>
        <a:lstStyle/>
        <a:p>
          <a:endParaRPr lang="en-US"/>
        </a:p>
      </dgm:t>
    </dgm:pt>
    <dgm:pt modelId="{A8665EDD-D36D-4D9E-81F9-0F38DA4DF23F}" type="pres">
      <dgm:prSet presAssocID="{3AE50409-9BB6-4324-A796-554DCBD1CDCA}" presName="node" presStyleLbl="node1" presStyleIdx="1" presStyleCnt="6">
        <dgm:presLayoutVars>
          <dgm:bulletEnabled val="1"/>
        </dgm:presLayoutVars>
      </dgm:prSet>
      <dgm:spPr/>
      <dgm:t>
        <a:bodyPr/>
        <a:lstStyle/>
        <a:p>
          <a:endParaRPr lang="en-US"/>
        </a:p>
      </dgm:t>
    </dgm:pt>
    <dgm:pt modelId="{3B845249-AC69-4589-8469-059C0C06D775}" type="pres">
      <dgm:prSet presAssocID="{68F10155-C4FD-4231-B989-4FEF2BDB1AA1}" presName="sibTrans" presStyleLbl="sibTrans2D1" presStyleIdx="1" presStyleCnt="5"/>
      <dgm:spPr/>
      <dgm:t>
        <a:bodyPr/>
        <a:lstStyle/>
        <a:p>
          <a:endParaRPr lang="en-US"/>
        </a:p>
      </dgm:t>
    </dgm:pt>
    <dgm:pt modelId="{1E63717D-02F1-4104-AF13-F0BAC3FB5C1B}" type="pres">
      <dgm:prSet presAssocID="{68F10155-C4FD-4231-B989-4FEF2BDB1AA1}" presName="connectorText" presStyleLbl="sibTrans2D1" presStyleIdx="1" presStyleCnt="5"/>
      <dgm:spPr/>
      <dgm:t>
        <a:bodyPr/>
        <a:lstStyle/>
        <a:p>
          <a:endParaRPr lang="en-US"/>
        </a:p>
      </dgm:t>
    </dgm:pt>
    <dgm:pt modelId="{ED1E2476-6843-434F-B49C-2D1E17E89480}" type="pres">
      <dgm:prSet presAssocID="{17522FB1-FE07-44CC-B7D5-493E86829E59}" presName="node" presStyleLbl="node1" presStyleIdx="2" presStyleCnt="6" custScaleX="53310">
        <dgm:presLayoutVars>
          <dgm:bulletEnabled val="1"/>
        </dgm:presLayoutVars>
      </dgm:prSet>
      <dgm:spPr/>
      <dgm:t>
        <a:bodyPr/>
        <a:lstStyle/>
        <a:p>
          <a:endParaRPr lang="en-US"/>
        </a:p>
      </dgm:t>
    </dgm:pt>
    <dgm:pt modelId="{5BDD2E3B-D20A-4419-8FE1-9713E53ED62F}" type="pres">
      <dgm:prSet presAssocID="{E2CDC56C-54FD-4596-A26D-5540F41D1A65}" presName="sibTrans" presStyleLbl="sibTrans2D1" presStyleIdx="2" presStyleCnt="5"/>
      <dgm:spPr/>
      <dgm:t>
        <a:bodyPr/>
        <a:lstStyle/>
        <a:p>
          <a:endParaRPr lang="en-US"/>
        </a:p>
      </dgm:t>
    </dgm:pt>
    <dgm:pt modelId="{CAD35953-967B-49C9-9FF0-37FA2095E188}" type="pres">
      <dgm:prSet presAssocID="{E2CDC56C-54FD-4596-A26D-5540F41D1A65}" presName="connectorText" presStyleLbl="sibTrans2D1" presStyleIdx="2" presStyleCnt="5"/>
      <dgm:spPr/>
      <dgm:t>
        <a:bodyPr/>
        <a:lstStyle/>
        <a:p>
          <a:endParaRPr lang="en-US"/>
        </a:p>
      </dgm:t>
    </dgm:pt>
    <dgm:pt modelId="{ECC87E2E-5AB7-4FFD-AFF2-F0B6B2E53076}" type="pres">
      <dgm:prSet presAssocID="{DC02925D-0925-437E-8A71-AC6C16B98C67}" presName="node" presStyleLbl="node1" presStyleIdx="3" presStyleCnt="6" custScaleX="86146">
        <dgm:presLayoutVars>
          <dgm:bulletEnabled val="1"/>
        </dgm:presLayoutVars>
      </dgm:prSet>
      <dgm:spPr/>
      <dgm:t>
        <a:bodyPr/>
        <a:lstStyle/>
        <a:p>
          <a:endParaRPr lang="en-US"/>
        </a:p>
      </dgm:t>
    </dgm:pt>
    <dgm:pt modelId="{6FB587F9-3A94-4659-B86A-CD7D5E46B2F7}" type="pres">
      <dgm:prSet presAssocID="{EA264D67-298D-4DA0-9FA4-74E29E3EB274}" presName="sibTrans" presStyleLbl="sibTrans2D1" presStyleIdx="3" presStyleCnt="5"/>
      <dgm:spPr/>
      <dgm:t>
        <a:bodyPr/>
        <a:lstStyle/>
        <a:p>
          <a:endParaRPr lang="en-US"/>
        </a:p>
      </dgm:t>
    </dgm:pt>
    <dgm:pt modelId="{67F50580-5F26-466A-AFC9-64D4F6179FDE}" type="pres">
      <dgm:prSet presAssocID="{EA264D67-298D-4DA0-9FA4-74E29E3EB274}" presName="connectorText" presStyleLbl="sibTrans2D1" presStyleIdx="3" presStyleCnt="5"/>
      <dgm:spPr/>
      <dgm:t>
        <a:bodyPr/>
        <a:lstStyle/>
        <a:p>
          <a:endParaRPr lang="en-US"/>
        </a:p>
      </dgm:t>
    </dgm:pt>
    <dgm:pt modelId="{CA2EC2C0-F542-411A-8F91-9CD9B38FF485}" type="pres">
      <dgm:prSet presAssocID="{5B3811BA-6E88-42C9-B342-CBAF4D7242E5}" presName="node" presStyleLbl="node1" presStyleIdx="4" presStyleCnt="6" custScaleX="75913">
        <dgm:presLayoutVars>
          <dgm:bulletEnabled val="1"/>
        </dgm:presLayoutVars>
      </dgm:prSet>
      <dgm:spPr/>
      <dgm:t>
        <a:bodyPr/>
        <a:lstStyle/>
        <a:p>
          <a:endParaRPr lang="en-US"/>
        </a:p>
      </dgm:t>
    </dgm:pt>
    <dgm:pt modelId="{1BDF0E82-D566-407C-A4D8-650B3B99E30B}" type="pres">
      <dgm:prSet presAssocID="{C8C62096-5A11-4EEE-989F-91BA1E9C3C0E}" presName="sibTrans" presStyleLbl="sibTrans2D1" presStyleIdx="4" presStyleCnt="5"/>
      <dgm:spPr/>
      <dgm:t>
        <a:bodyPr/>
        <a:lstStyle/>
        <a:p>
          <a:endParaRPr lang="en-US"/>
        </a:p>
      </dgm:t>
    </dgm:pt>
    <dgm:pt modelId="{F15496B6-66AD-4AC5-A2BA-26D236145872}" type="pres">
      <dgm:prSet presAssocID="{C8C62096-5A11-4EEE-989F-91BA1E9C3C0E}" presName="connectorText" presStyleLbl="sibTrans2D1" presStyleIdx="4" presStyleCnt="5"/>
      <dgm:spPr/>
      <dgm:t>
        <a:bodyPr/>
        <a:lstStyle/>
        <a:p>
          <a:endParaRPr lang="en-US"/>
        </a:p>
      </dgm:t>
    </dgm:pt>
    <dgm:pt modelId="{ED0B2E22-4894-4571-AF41-5927A11EEB10}" type="pres">
      <dgm:prSet presAssocID="{6F5BF088-E70E-41DB-A96F-25071088F6A3}" presName="node" presStyleLbl="node1" presStyleIdx="5" presStyleCnt="6" custScaleX="72336">
        <dgm:presLayoutVars>
          <dgm:bulletEnabled val="1"/>
        </dgm:presLayoutVars>
      </dgm:prSet>
      <dgm:spPr/>
      <dgm:t>
        <a:bodyPr/>
        <a:lstStyle/>
        <a:p>
          <a:endParaRPr lang="en-US"/>
        </a:p>
      </dgm:t>
    </dgm:pt>
  </dgm:ptLst>
  <dgm:cxnLst>
    <dgm:cxn modelId="{C669B7C7-DC5E-4B62-A378-4EFF87E042CF}" srcId="{9A834A03-C09F-4D81-AE7F-7C04EA5E9BE7}" destId="{17522FB1-FE07-44CC-B7D5-493E86829E59}" srcOrd="2" destOrd="0" parTransId="{93DD2657-BFE4-45A9-B847-7E6070282F3B}" sibTransId="{E2CDC56C-54FD-4596-A26D-5540F41D1A65}"/>
    <dgm:cxn modelId="{B11610CD-266D-485A-907A-A0D3AA50DFD0}" type="presOf" srcId="{C8C62096-5A11-4EEE-989F-91BA1E9C3C0E}" destId="{F15496B6-66AD-4AC5-A2BA-26D236145872}" srcOrd="1" destOrd="0" presId="urn:microsoft.com/office/officeart/2005/8/layout/process1"/>
    <dgm:cxn modelId="{AEF9A9E2-7E81-40BA-9764-38048881441F}" type="presOf" srcId="{6F5BF088-E70E-41DB-A96F-25071088F6A3}" destId="{ED0B2E22-4894-4571-AF41-5927A11EEB10}" srcOrd="0" destOrd="0" presId="urn:microsoft.com/office/officeart/2005/8/layout/process1"/>
    <dgm:cxn modelId="{1206287D-E7FC-4F29-80FD-6C31EE97A852}" srcId="{9A834A03-C09F-4D81-AE7F-7C04EA5E9BE7}" destId="{DC02925D-0925-437E-8A71-AC6C16B98C67}" srcOrd="3" destOrd="0" parTransId="{68A41C86-7F99-49C2-A601-A7A1E73492C9}" sibTransId="{EA264D67-298D-4DA0-9FA4-74E29E3EB274}"/>
    <dgm:cxn modelId="{F76866E3-5736-402B-87D4-50A5A2055290}" type="presOf" srcId="{5B3811BA-6E88-42C9-B342-CBAF4D7242E5}" destId="{CA2EC2C0-F542-411A-8F91-9CD9B38FF485}" srcOrd="0" destOrd="0" presId="urn:microsoft.com/office/officeart/2005/8/layout/process1"/>
    <dgm:cxn modelId="{520D80E3-964C-4D15-B5A0-AD16C4C6D149}" type="presOf" srcId="{C8C62096-5A11-4EEE-989F-91BA1E9C3C0E}" destId="{1BDF0E82-D566-407C-A4D8-650B3B99E30B}" srcOrd="0" destOrd="0" presId="urn:microsoft.com/office/officeart/2005/8/layout/process1"/>
    <dgm:cxn modelId="{618C059A-6DBD-4F5A-AA35-A37C912E5DAB}" type="presOf" srcId="{EA264D67-298D-4DA0-9FA4-74E29E3EB274}" destId="{6FB587F9-3A94-4659-B86A-CD7D5E46B2F7}" srcOrd="0" destOrd="0" presId="urn:microsoft.com/office/officeart/2005/8/layout/process1"/>
    <dgm:cxn modelId="{C6B88E49-ECBE-4C19-8EFC-4D88507D4D56}" type="presOf" srcId="{E2CDC56C-54FD-4596-A26D-5540F41D1A65}" destId="{5BDD2E3B-D20A-4419-8FE1-9713E53ED62F}" srcOrd="0" destOrd="0" presId="urn:microsoft.com/office/officeart/2005/8/layout/process1"/>
    <dgm:cxn modelId="{3653B4AF-EBAF-460C-B5BC-1DFD44A4B13E}" srcId="{9A834A03-C09F-4D81-AE7F-7C04EA5E9BE7}" destId="{6F5BF088-E70E-41DB-A96F-25071088F6A3}" srcOrd="5" destOrd="0" parTransId="{104B691F-F6A9-4745-9872-0F128FA12A27}" sibTransId="{4E65158F-62CD-41C3-9FAE-AA9475536194}"/>
    <dgm:cxn modelId="{2450299D-5015-410F-8C5D-DDC12ADF9164}" type="presOf" srcId="{68F10155-C4FD-4231-B989-4FEF2BDB1AA1}" destId="{3B845249-AC69-4589-8469-059C0C06D775}" srcOrd="0" destOrd="0" presId="urn:microsoft.com/office/officeart/2005/8/layout/process1"/>
    <dgm:cxn modelId="{47BA5DCC-40C3-4006-BA1E-C82F594D5AE7}" srcId="{9A834A03-C09F-4D81-AE7F-7C04EA5E9BE7}" destId="{3AE50409-9BB6-4324-A796-554DCBD1CDCA}" srcOrd="1" destOrd="0" parTransId="{5BBE8D0E-1EB0-4E00-8BFA-627AF7D4F28C}" sibTransId="{68F10155-C4FD-4231-B989-4FEF2BDB1AA1}"/>
    <dgm:cxn modelId="{13C8A053-3326-4DC1-8960-D4DCD6CEAF13}" type="presOf" srcId="{3AE50409-9BB6-4324-A796-554DCBD1CDCA}" destId="{A8665EDD-D36D-4D9E-81F9-0F38DA4DF23F}" srcOrd="0" destOrd="0" presId="urn:microsoft.com/office/officeart/2005/8/layout/process1"/>
    <dgm:cxn modelId="{842087EA-03F8-4264-9C62-ECCBF24930A1}" type="presOf" srcId="{5050F9D7-DBF5-482F-804F-6DCA9C0A021A}" destId="{76DE05DD-D539-49C7-988E-D4AC5B515620}" srcOrd="0" destOrd="0" presId="urn:microsoft.com/office/officeart/2005/8/layout/process1"/>
    <dgm:cxn modelId="{7F543884-0CB5-4E10-A75F-2C730E049A57}" type="presOf" srcId="{EA264D67-298D-4DA0-9FA4-74E29E3EB274}" destId="{67F50580-5F26-466A-AFC9-64D4F6179FDE}" srcOrd="1" destOrd="0" presId="urn:microsoft.com/office/officeart/2005/8/layout/process1"/>
    <dgm:cxn modelId="{347ED0BA-024D-4CEE-B378-1F1CD6A4CF9F}" srcId="{9A834A03-C09F-4D81-AE7F-7C04EA5E9BE7}" destId="{5050F9D7-DBF5-482F-804F-6DCA9C0A021A}" srcOrd="0" destOrd="0" parTransId="{1AF9D1DB-008D-4102-BFD7-7A3DF4AB36A5}" sibTransId="{25949EF6-2044-4959-8969-5A3BDF8629A4}"/>
    <dgm:cxn modelId="{53053029-AA09-48B7-868F-F0CD05D435AF}" type="presOf" srcId="{9A834A03-C09F-4D81-AE7F-7C04EA5E9BE7}" destId="{50D6461C-8DBC-4941-9C92-522856A64F75}" srcOrd="0" destOrd="0" presId="urn:microsoft.com/office/officeart/2005/8/layout/process1"/>
    <dgm:cxn modelId="{BDAD95F9-F15D-4ABC-AE1F-0CA662B781DA}" type="presOf" srcId="{17522FB1-FE07-44CC-B7D5-493E86829E59}" destId="{ED1E2476-6843-434F-B49C-2D1E17E89480}" srcOrd="0" destOrd="0" presId="urn:microsoft.com/office/officeart/2005/8/layout/process1"/>
    <dgm:cxn modelId="{3744954B-7BA2-468D-B0DE-B315F523A065}" type="presOf" srcId="{DC02925D-0925-437E-8A71-AC6C16B98C67}" destId="{ECC87E2E-5AB7-4FFD-AFF2-F0B6B2E53076}" srcOrd="0" destOrd="0" presId="urn:microsoft.com/office/officeart/2005/8/layout/process1"/>
    <dgm:cxn modelId="{E1E5E836-66C9-4FCB-B66E-C8C0271B3170}" type="presOf" srcId="{25949EF6-2044-4959-8969-5A3BDF8629A4}" destId="{5B0C28DC-10FD-4321-B38E-9CED11DA9280}" srcOrd="1" destOrd="0" presId="urn:microsoft.com/office/officeart/2005/8/layout/process1"/>
    <dgm:cxn modelId="{9B7AAF99-B8A8-4F2E-9A5C-A7E31F04C25C}" type="presOf" srcId="{68F10155-C4FD-4231-B989-4FEF2BDB1AA1}" destId="{1E63717D-02F1-4104-AF13-F0BAC3FB5C1B}" srcOrd="1" destOrd="0" presId="urn:microsoft.com/office/officeart/2005/8/layout/process1"/>
    <dgm:cxn modelId="{0BE28A91-8EB5-4B29-8482-401DD6B3653F}" srcId="{9A834A03-C09F-4D81-AE7F-7C04EA5E9BE7}" destId="{5B3811BA-6E88-42C9-B342-CBAF4D7242E5}" srcOrd="4" destOrd="0" parTransId="{333DDC0D-5C7B-41D2-A3DA-299F460A60BD}" sibTransId="{C8C62096-5A11-4EEE-989F-91BA1E9C3C0E}"/>
    <dgm:cxn modelId="{1AD46521-B913-4B18-B038-0CC16C1F378B}" type="presOf" srcId="{25949EF6-2044-4959-8969-5A3BDF8629A4}" destId="{6948E3CD-A14A-48F6-A104-08BC74589D48}" srcOrd="0" destOrd="0" presId="urn:microsoft.com/office/officeart/2005/8/layout/process1"/>
    <dgm:cxn modelId="{FB317293-3758-4285-9AB1-B3E75739A586}" type="presOf" srcId="{E2CDC56C-54FD-4596-A26D-5540F41D1A65}" destId="{CAD35953-967B-49C9-9FF0-37FA2095E188}" srcOrd="1" destOrd="0" presId="urn:microsoft.com/office/officeart/2005/8/layout/process1"/>
    <dgm:cxn modelId="{5A1C3F4B-46D4-4D15-B0CF-11777AB70FE7}" type="presParOf" srcId="{50D6461C-8DBC-4941-9C92-522856A64F75}" destId="{76DE05DD-D539-49C7-988E-D4AC5B515620}" srcOrd="0" destOrd="0" presId="urn:microsoft.com/office/officeart/2005/8/layout/process1"/>
    <dgm:cxn modelId="{5E38A49F-C87F-4C22-B0C1-EB4FE53D7668}" type="presParOf" srcId="{50D6461C-8DBC-4941-9C92-522856A64F75}" destId="{6948E3CD-A14A-48F6-A104-08BC74589D48}" srcOrd="1" destOrd="0" presId="urn:microsoft.com/office/officeart/2005/8/layout/process1"/>
    <dgm:cxn modelId="{B5AA9E57-903D-491F-8C51-617E6B435EBC}" type="presParOf" srcId="{6948E3CD-A14A-48F6-A104-08BC74589D48}" destId="{5B0C28DC-10FD-4321-B38E-9CED11DA9280}" srcOrd="0" destOrd="0" presId="urn:microsoft.com/office/officeart/2005/8/layout/process1"/>
    <dgm:cxn modelId="{8648657B-AC25-4206-B5AB-1000CFC28B96}" type="presParOf" srcId="{50D6461C-8DBC-4941-9C92-522856A64F75}" destId="{A8665EDD-D36D-4D9E-81F9-0F38DA4DF23F}" srcOrd="2" destOrd="0" presId="urn:microsoft.com/office/officeart/2005/8/layout/process1"/>
    <dgm:cxn modelId="{972EFCB8-021C-4025-802D-053B109E6143}" type="presParOf" srcId="{50D6461C-8DBC-4941-9C92-522856A64F75}" destId="{3B845249-AC69-4589-8469-059C0C06D775}" srcOrd="3" destOrd="0" presId="urn:microsoft.com/office/officeart/2005/8/layout/process1"/>
    <dgm:cxn modelId="{878A7D14-33F7-4B9B-BAEE-179E3088A3C6}" type="presParOf" srcId="{3B845249-AC69-4589-8469-059C0C06D775}" destId="{1E63717D-02F1-4104-AF13-F0BAC3FB5C1B}" srcOrd="0" destOrd="0" presId="urn:microsoft.com/office/officeart/2005/8/layout/process1"/>
    <dgm:cxn modelId="{F0B9FFFC-0082-4081-A3CE-2BED12CD56A7}" type="presParOf" srcId="{50D6461C-8DBC-4941-9C92-522856A64F75}" destId="{ED1E2476-6843-434F-B49C-2D1E17E89480}" srcOrd="4" destOrd="0" presId="urn:microsoft.com/office/officeart/2005/8/layout/process1"/>
    <dgm:cxn modelId="{A2D1B5BD-B215-4256-898A-2441D8156C7C}" type="presParOf" srcId="{50D6461C-8DBC-4941-9C92-522856A64F75}" destId="{5BDD2E3B-D20A-4419-8FE1-9713E53ED62F}" srcOrd="5" destOrd="0" presId="urn:microsoft.com/office/officeart/2005/8/layout/process1"/>
    <dgm:cxn modelId="{F30D779E-33EF-454F-B12E-4D15E8D86F72}" type="presParOf" srcId="{5BDD2E3B-D20A-4419-8FE1-9713E53ED62F}" destId="{CAD35953-967B-49C9-9FF0-37FA2095E188}" srcOrd="0" destOrd="0" presId="urn:microsoft.com/office/officeart/2005/8/layout/process1"/>
    <dgm:cxn modelId="{90EF59F4-AD39-49BF-BA24-F5B9862D2B20}" type="presParOf" srcId="{50D6461C-8DBC-4941-9C92-522856A64F75}" destId="{ECC87E2E-5AB7-4FFD-AFF2-F0B6B2E53076}" srcOrd="6" destOrd="0" presId="urn:microsoft.com/office/officeart/2005/8/layout/process1"/>
    <dgm:cxn modelId="{38399791-FA39-472D-A9C2-B2912DEC26FD}" type="presParOf" srcId="{50D6461C-8DBC-4941-9C92-522856A64F75}" destId="{6FB587F9-3A94-4659-B86A-CD7D5E46B2F7}" srcOrd="7" destOrd="0" presId="urn:microsoft.com/office/officeart/2005/8/layout/process1"/>
    <dgm:cxn modelId="{5059FAFC-C356-4B17-8589-E5F13C9EB5E1}" type="presParOf" srcId="{6FB587F9-3A94-4659-B86A-CD7D5E46B2F7}" destId="{67F50580-5F26-466A-AFC9-64D4F6179FDE}" srcOrd="0" destOrd="0" presId="urn:microsoft.com/office/officeart/2005/8/layout/process1"/>
    <dgm:cxn modelId="{509FF6FA-DE73-40EF-9676-CD48C44EAEDF}" type="presParOf" srcId="{50D6461C-8DBC-4941-9C92-522856A64F75}" destId="{CA2EC2C0-F542-411A-8F91-9CD9B38FF485}" srcOrd="8" destOrd="0" presId="urn:microsoft.com/office/officeart/2005/8/layout/process1"/>
    <dgm:cxn modelId="{F0B3C032-8DB3-4C2F-B65F-F1171B4E4DE1}" type="presParOf" srcId="{50D6461C-8DBC-4941-9C92-522856A64F75}" destId="{1BDF0E82-D566-407C-A4D8-650B3B99E30B}" srcOrd="9" destOrd="0" presId="urn:microsoft.com/office/officeart/2005/8/layout/process1"/>
    <dgm:cxn modelId="{55F3F4E7-F85E-4298-8AF5-9C115CB7A3DC}" type="presParOf" srcId="{1BDF0E82-D566-407C-A4D8-650B3B99E30B}" destId="{F15496B6-66AD-4AC5-A2BA-26D236145872}" srcOrd="0" destOrd="0" presId="urn:microsoft.com/office/officeart/2005/8/layout/process1"/>
    <dgm:cxn modelId="{E8F4F479-70CB-4B9B-A22B-363E180ED7C1}" type="presParOf" srcId="{50D6461C-8DBC-4941-9C92-522856A64F75}" destId="{ED0B2E22-4894-4571-AF41-5927A11EEB10}" srcOrd="1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834A03-C09F-4D81-AE7F-7C04EA5E9BE7}" type="doc">
      <dgm:prSet loTypeId="urn:microsoft.com/office/officeart/2005/8/layout/process1" loCatId="process" qsTypeId="urn:microsoft.com/office/officeart/2005/8/quickstyle/simple1" qsCatId="simple" csTypeId="urn:microsoft.com/office/officeart/2005/8/colors/accent0_1" csCatId="mainScheme" phldr="1"/>
      <dgm:spPr/>
    </dgm:pt>
    <dgm:pt modelId="{5050F9D7-DBF5-482F-804F-6DCA9C0A021A}">
      <dgm:prSet phldrT="[Text]"/>
      <dgm:spPr/>
      <dgm:t>
        <a:bodyPr/>
        <a:lstStyle/>
        <a:p>
          <a:r>
            <a:rPr lang="en-US" b="1" dirty="0"/>
            <a:t>ENTRY</a:t>
          </a:r>
        </a:p>
      </dgm:t>
    </dgm:pt>
    <dgm:pt modelId="{1AF9D1DB-008D-4102-BFD7-7A3DF4AB36A5}" type="parTrans" cxnId="{347ED0BA-024D-4CEE-B378-1F1CD6A4CF9F}">
      <dgm:prSet/>
      <dgm:spPr/>
      <dgm:t>
        <a:bodyPr/>
        <a:lstStyle/>
        <a:p>
          <a:endParaRPr lang="en-US" b="1"/>
        </a:p>
      </dgm:t>
    </dgm:pt>
    <dgm:pt modelId="{25949EF6-2044-4959-8969-5A3BDF8629A4}" type="sibTrans" cxnId="{347ED0BA-024D-4CEE-B378-1F1CD6A4CF9F}">
      <dgm:prSet/>
      <dgm:spPr/>
      <dgm:t>
        <a:bodyPr/>
        <a:lstStyle/>
        <a:p>
          <a:endParaRPr lang="en-US" b="1"/>
        </a:p>
      </dgm:t>
    </dgm:pt>
    <dgm:pt modelId="{3AE50409-9BB6-4324-A796-554DCBD1CDCA}">
      <dgm:prSet phldrT="[Text]"/>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b="1" dirty="0"/>
            <a:t>MUSEUM</a:t>
          </a:r>
        </a:p>
      </dgm:t>
    </dgm:pt>
    <dgm:pt modelId="{5BBE8D0E-1EB0-4E00-8BFA-627AF7D4F28C}" type="parTrans" cxnId="{47BA5DCC-40C3-4006-BA1E-C82F594D5AE7}">
      <dgm:prSet/>
      <dgm:spPr/>
      <dgm:t>
        <a:bodyPr/>
        <a:lstStyle/>
        <a:p>
          <a:endParaRPr lang="en-US" b="1"/>
        </a:p>
      </dgm:t>
    </dgm:pt>
    <dgm:pt modelId="{68F10155-C4FD-4231-B989-4FEF2BDB1AA1}" type="sibTrans" cxnId="{47BA5DCC-40C3-4006-BA1E-C82F594D5AE7}">
      <dgm:prSet/>
      <dgm:spPr/>
      <dgm:t>
        <a:bodyPr/>
        <a:lstStyle/>
        <a:p>
          <a:endParaRPr lang="en-US" b="1"/>
        </a:p>
      </dgm:t>
    </dgm:pt>
    <dgm:pt modelId="{DC02925D-0925-437E-8A71-AC6C16B98C67}">
      <dgm:prSet phldrT="[Text]"/>
      <dgm:spPr/>
      <dgm:t>
        <a:bodyPr/>
        <a:lstStyle/>
        <a:p>
          <a:r>
            <a:rPr lang="en-US" b="1" dirty="0"/>
            <a:t>LIBRARY</a:t>
          </a:r>
        </a:p>
      </dgm:t>
    </dgm:pt>
    <dgm:pt modelId="{68A41C86-7F99-49C2-A601-A7A1E73492C9}" type="parTrans" cxnId="{1206287D-E7FC-4F29-80FD-6C31EE97A852}">
      <dgm:prSet/>
      <dgm:spPr/>
      <dgm:t>
        <a:bodyPr/>
        <a:lstStyle/>
        <a:p>
          <a:endParaRPr lang="en-US" b="1"/>
        </a:p>
      </dgm:t>
    </dgm:pt>
    <dgm:pt modelId="{EA264D67-298D-4DA0-9FA4-74E29E3EB274}" type="sibTrans" cxnId="{1206287D-E7FC-4F29-80FD-6C31EE97A852}">
      <dgm:prSet/>
      <dgm:spPr/>
      <dgm:t>
        <a:bodyPr/>
        <a:lstStyle/>
        <a:p>
          <a:endParaRPr lang="en-US" b="1"/>
        </a:p>
      </dgm:t>
    </dgm:pt>
    <dgm:pt modelId="{5B3811BA-6E88-42C9-B342-CBAF4D7242E5}">
      <dgm:prSet/>
      <dgm:spPr/>
      <dgm:t>
        <a:bodyPr/>
        <a:lstStyle/>
        <a:p>
          <a:r>
            <a:rPr lang="en-US" b="1" dirty="0"/>
            <a:t>STAGE</a:t>
          </a:r>
        </a:p>
      </dgm:t>
    </dgm:pt>
    <dgm:pt modelId="{333DDC0D-5C7B-41D2-A3DA-299F460A60BD}" type="parTrans" cxnId="{0BE28A91-8EB5-4B29-8482-401DD6B3653F}">
      <dgm:prSet/>
      <dgm:spPr/>
      <dgm:t>
        <a:bodyPr/>
        <a:lstStyle/>
        <a:p>
          <a:endParaRPr lang="en-US" b="1"/>
        </a:p>
      </dgm:t>
    </dgm:pt>
    <dgm:pt modelId="{C8C62096-5A11-4EEE-989F-91BA1E9C3C0E}" type="sibTrans" cxnId="{0BE28A91-8EB5-4B29-8482-401DD6B3653F}">
      <dgm:prSet/>
      <dgm:spPr/>
      <dgm:t>
        <a:bodyPr/>
        <a:lstStyle/>
        <a:p>
          <a:endParaRPr lang="en-US" b="1"/>
        </a:p>
      </dgm:t>
    </dgm:pt>
    <dgm:pt modelId="{17522FB1-FE07-44CC-B7D5-493E86829E59}">
      <dgm:prSet/>
      <dgm:spPr/>
      <dgm:t>
        <a:bodyPr/>
        <a:lstStyle/>
        <a:p>
          <a:r>
            <a:rPr lang="en-US" b="1" dirty="0"/>
            <a:t>P.E.</a:t>
          </a:r>
        </a:p>
      </dgm:t>
    </dgm:pt>
    <dgm:pt modelId="{93DD2657-BFE4-45A9-B847-7E6070282F3B}" type="parTrans" cxnId="{C669B7C7-DC5E-4B62-A378-4EFF87E042CF}">
      <dgm:prSet/>
      <dgm:spPr/>
      <dgm:t>
        <a:bodyPr/>
        <a:lstStyle/>
        <a:p>
          <a:endParaRPr lang="en-US" b="1"/>
        </a:p>
      </dgm:t>
    </dgm:pt>
    <dgm:pt modelId="{E2CDC56C-54FD-4596-A26D-5540F41D1A65}" type="sibTrans" cxnId="{C669B7C7-DC5E-4B62-A378-4EFF87E042CF}">
      <dgm:prSet/>
      <dgm:spPr/>
      <dgm:t>
        <a:bodyPr/>
        <a:lstStyle/>
        <a:p>
          <a:endParaRPr lang="en-US" b="1"/>
        </a:p>
      </dgm:t>
    </dgm:pt>
    <dgm:pt modelId="{6F5BF088-E70E-41DB-A96F-25071088F6A3}">
      <dgm:prSet/>
      <dgm:spPr/>
      <dgm:t>
        <a:bodyPr/>
        <a:lstStyle/>
        <a:p>
          <a:r>
            <a:rPr lang="en-US" b="1" dirty="0"/>
            <a:t>BEER</a:t>
          </a:r>
        </a:p>
      </dgm:t>
    </dgm:pt>
    <dgm:pt modelId="{104B691F-F6A9-4745-9872-0F128FA12A27}" type="parTrans" cxnId="{3653B4AF-EBAF-460C-B5BC-1DFD44A4B13E}">
      <dgm:prSet/>
      <dgm:spPr/>
      <dgm:t>
        <a:bodyPr/>
        <a:lstStyle/>
        <a:p>
          <a:endParaRPr lang="en-US" b="1"/>
        </a:p>
      </dgm:t>
    </dgm:pt>
    <dgm:pt modelId="{4E65158F-62CD-41C3-9FAE-AA9475536194}" type="sibTrans" cxnId="{3653B4AF-EBAF-460C-B5BC-1DFD44A4B13E}">
      <dgm:prSet/>
      <dgm:spPr/>
      <dgm:t>
        <a:bodyPr/>
        <a:lstStyle/>
        <a:p>
          <a:endParaRPr lang="en-US" b="1"/>
        </a:p>
      </dgm:t>
    </dgm:pt>
    <dgm:pt modelId="{50D6461C-8DBC-4941-9C92-522856A64F75}" type="pres">
      <dgm:prSet presAssocID="{9A834A03-C09F-4D81-AE7F-7C04EA5E9BE7}" presName="Name0" presStyleCnt="0">
        <dgm:presLayoutVars>
          <dgm:dir/>
          <dgm:resizeHandles val="exact"/>
        </dgm:presLayoutVars>
      </dgm:prSet>
      <dgm:spPr/>
    </dgm:pt>
    <dgm:pt modelId="{76DE05DD-D539-49C7-988E-D4AC5B515620}" type="pres">
      <dgm:prSet presAssocID="{5050F9D7-DBF5-482F-804F-6DCA9C0A021A}" presName="node" presStyleLbl="node1" presStyleIdx="0" presStyleCnt="6" custScaleX="85825">
        <dgm:presLayoutVars>
          <dgm:bulletEnabled val="1"/>
        </dgm:presLayoutVars>
      </dgm:prSet>
      <dgm:spPr/>
      <dgm:t>
        <a:bodyPr/>
        <a:lstStyle/>
        <a:p>
          <a:endParaRPr lang="en-US"/>
        </a:p>
      </dgm:t>
    </dgm:pt>
    <dgm:pt modelId="{6948E3CD-A14A-48F6-A104-08BC74589D48}" type="pres">
      <dgm:prSet presAssocID="{25949EF6-2044-4959-8969-5A3BDF8629A4}" presName="sibTrans" presStyleLbl="sibTrans2D1" presStyleIdx="0" presStyleCnt="5"/>
      <dgm:spPr/>
      <dgm:t>
        <a:bodyPr/>
        <a:lstStyle/>
        <a:p>
          <a:endParaRPr lang="en-US"/>
        </a:p>
      </dgm:t>
    </dgm:pt>
    <dgm:pt modelId="{5B0C28DC-10FD-4321-B38E-9CED11DA9280}" type="pres">
      <dgm:prSet presAssocID="{25949EF6-2044-4959-8969-5A3BDF8629A4}" presName="connectorText" presStyleLbl="sibTrans2D1" presStyleIdx="0" presStyleCnt="5"/>
      <dgm:spPr/>
      <dgm:t>
        <a:bodyPr/>
        <a:lstStyle/>
        <a:p>
          <a:endParaRPr lang="en-US"/>
        </a:p>
      </dgm:t>
    </dgm:pt>
    <dgm:pt modelId="{A8665EDD-D36D-4D9E-81F9-0F38DA4DF23F}" type="pres">
      <dgm:prSet presAssocID="{3AE50409-9BB6-4324-A796-554DCBD1CDCA}" presName="node" presStyleLbl="node1" presStyleIdx="1" presStyleCnt="6">
        <dgm:presLayoutVars>
          <dgm:bulletEnabled val="1"/>
        </dgm:presLayoutVars>
      </dgm:prSet>
      <dgm:spPr/>
      <dgm:t>
        <a:bodyPr/>
        <a:lstStyle/>
        <a:p>
          <a:endParaRPr lang="en-US"/>
        </a:p>
      </dgm:t>
    </dgm:pt>
    <dgm:pt modelId="{3B845249-AC69-4589-8469-059C0C06D775}" type="pres">
      <dgm:prSet presAssocID="{68F10155-C4FD-4231-B989-4FEF2BDB1AA1}" presName="sibTrans" presStyleLbl="sibTrans2D1" presStyleIdx="1" presStyleCnt="5"/>
      <dgm:spPr/>
      <dgm:t>
        <a:bodyPr/>
        <a:lstStyle/>
        <a:p>
          <a:endParaRPr lang="en-US"/>
        </a:p>
      </dgm:t>
    </dgm:pt>
    <dgm:pt modelId="{1E63717D-02F1-4104-AF13-F0BAC3FB5C1B}" type="pres">
      <dgm:prSet presAssocID="{68F10155-C4FD-4231-B989-4FEF2BDB1AA1}" presName="connectorText" presStyleLbl="sibTrans2D1" presStyleIdx="1" presStyleCnt="5"/>
      <dgm:spPr/>
      <dgm:t>
        <a:bodyPr/>
        <a:lstStyle/>
        <a:p>
          <a:endParaRPr lang="en-US"/>
        </a:p>
      </dgm:t>
    </dgm:pt>
    <dgm:pt modelId="{ED1E2476-6843-434F-B49C-2D1E17E89480}" type="pres">
      <dgm:prSet presAssocID="{17522FB1-FE07-44CC-B7D5-493E86829E59}" presName="node" presStyleLbl="node1" presStyleIdx="2" presStyleCnt="6" custScaleX="53310">
        <dgm:presLayoutVars>
          <dgm:bulletEnabled val="1"/>
        </dgm:presLayoutVars>
      </dgm:prSet>
      <dgm:spPr/>
      <dgm:t>
        <a:bodyPr/>
        <a:lstStyle/>
        <a:p>
          <a:endParaRPr lang="en-US"/>
        </a:p>
      </dgm:t>
    </dgm:pt>
    <dgm:pt modelId="{5BDD2E3B-D20A-4419-8FE1-9713E53ED62F}" type="pres">
      <dgm:prSet presAssocID="{E2CDC56C-54FD-4596-A26D-5540F41D1A65}" presName="sibTrans" presStyleLbl="sibTrans2D1" presStyleIdx="2" presStyleCnt="5"/>
      <dgm:spPr/>
      <dgm:t>
        <a:bodyPr/>
        <a:lstStyle/>
        <a:p>
          <a:endParaRPr lang="en-US"/>
        </a:p>
      </dgm:t>
    </dgm:pt>
    <dgm:pt modelId="{CAD35953-967B-49C9-9FF0-37FA2095E188}" type="pres">
      <dgm:prSet presAssocID="{E2CDC56C-54FD-4596-A26D-5540F41D1A65}" presName="connectorText" presStyleLbl="sibTrans2D1" presStyleIdx="2" presStyleCnt="5"/>
      <dgm:spPr/>
      <dgm:t>
        <a:bodyPr/>
        <a:lstStyle/>
        <a:p>
          <a:endParaRPr lang="en-US"/>
        </a:p>
      </dgm:t>
    </dgm:pt>
    <dgm:pt modelId="{ECC87E2E-5AB7-4FFD-AFF2-F0B6B2E53076}" type="pres">
      <dgm:prSet presAssocID="{DC02925D-0925-437E-8A71-AC6C16B98C67}" presName="node" presStyleLbl="node1" presStyleIdx="3" presStyleCnt="6" custScaleX="86146">
        <dgm:presLayoutVars>
          <dgm:bulletEnabled val="1"/>
        </dgm:presLayoutVars>
      </dgm:prSet>
      <dgm:spPr/>
      <dgm:t>
        <a:bodyPr/>
        <a:lstStyle/>
        <a:p>
          <a:endParaRPr lang="en-US"/>
        </a:p>
      </dgm:t>
    </dgm:pt>
    <dgm:pt modelId="{6FB587F9-3A94-4659-B86A-CD7D5E46B2F7}" type="pres">
      <dgm:prSet presAssocID="{EA264D67-298D-4DA0-9FA4-74E29E3EB274}" presName="sibTrans" presStyleLbl="sibTrans2D1" presStyleIdx="3" presStyleCnt="5"/>
      <dgm:spPr/>
      <dgm:t>
        <a:bodyPr/>
        <a:lstStyle/>
        <a:p>
          <a:endParaRPr lang="en-US"/>
        </a:p>
      </dgm:t>
    </dgm:pt>
    <dgm:pt modelId="{67F50580-5F26-466A-AFC9-64D4F6179FDE}" type="pres">
      <dgm:prSet presAssocID="{EA264D67-298D-4DA0-9FA4-74E29E3EB274}" presName="connectorText" presStyleLbl="sibTrans2D1" presStyleIdx="3" presStyleCnt="5"/>
      <dgm:spPr/>
      <dgm:t>
        <a:bodyPr/>
        <a:lstStyle/>
        <a:p>
          <a:endParaRPr lang="en-US"/>
        </a:p>
      </dgm:t>
    </dgm:pt>
    <dgm:pt modelId="{CA2EC2C0-F542-411A-8F91-9CD9B38FF485}" type="pres">
      <dgm:prSet presAssocID="{5B3811BA-6E88-42C9-B342-CBAF4D7242E5}" presName="node" presStyleLbl="node1" presStyleIdx="4" presStyleCnt="6" custScaleX="75913">
        <dgm:presLayoutVars>
          <dgm:bulletEnabled val="1"/>
        </dgm:presLayoutVars>
      </dgm:prSet>
      <dgm:spPr/>
      <dgm:t>
        <a:bodyPr/>
        <a:lstStyle/>
        <a:p>
          <a:endParaRPr lang="en-US"/>
        </a:p>
      </dgm:t>
    </dgm:pt>
    <dgm:pt modelId="{1BDF0E82-D566-407C-A4D8-650B3B99E30B}" type="pres">
      <dgm:prSet presAssocID="{C8C62096-5A11-4EEE-989F-91BA1E9C3C0E}" presName="sibTrans" presStyleLbl="sibTrans2D1" presStyleIdx="4" presStyleCnt="5"/>
      <dgm:spPr/>
      <dgm:t>
        <a:bodyPr/>
        <a:lstStyle/>
        <a:p>
          <a:endParaRPr lang="en-US"/>
        </a:p>
      </dgm:t>
    </dgm:pt>
    <dgm:pt modelId="{F15496B6-66AD-4AC5-A2BA-26D236145872}" type="pres">
      <dgm:prSet presAssocID="{C8C62096-5A11-4EEE-989F-91BA1E9C3C0E}" presName="connectorText" presStyleLbl="sibTrans2D1" presStyleIdx="4" presStyleCnt="5"/>
      <dgm:spPr/>
      <dgm:t>
        <a:bodyPr/>
        <a:lstStyle/>
        <a:p>
          <a:endParaRPr lang="en-US"/>
        </a:p>
      </dgm:t>
    </dgm:pt>
    <dgm:pt modelId="{ED0B2E22-4894-4571-AF41-5927A11EEB10}" type="pres">
      <dgm:prSet presAssocID="{6F5BF088-E70E-41DB-A96F-25071088F6A3}" presName="node" presStyleLbl="node1" presStyleIdx="5" presStyleCnt="6" custScaleX="72336">
        <dgm:presLayoutVars>
          <dgm:bulletEnabled val="1"/>
        </dgm:presLayoutVars>
      </dgm:prSet>
      <dgm:spPr/>
      <dgm:t>
        <a:bodyPr/>
        <a:lstStyle/>
        <a:p>
          <a:endParaRPr lang="en-US"/>
        </a:p>
      </dgm:t>
    </dgm:pt>
  </dgm:ptLst>
  <dgm:cxnLst>
    <dgm:cxn modelId="{C669B7C7-DC5E-4B62-A378-4EFF87E042CF}" srcId="{9A834A03-C09F-4D81-AE7F-7C04EA5E9BE7}" destId="{17522FB1-FE07-44CC-B7D5-493E86829E59}" srcOrd="2" destOrd="0" parTransId="{93DD2657-BFE4-45A9-B847-7E6070282F3B}" sibTransId="{E2CDC56C-54FD-4596-A26D-5540F41D1A65}"/>
    <dgm:cxn modelId="{B11610CD-266D-485A-907A-A0D3AA50DFD0}" type="presOf" srcId="{C8C62096-5A11-4EEE-989F-91BA1E9C3C0E}" destId="{F15496B6-66AD-4AC5-A2BA-26D236145872}" srcOrd="1" destOrd="0" presId="urn:microsoft.com/office/officeart/2005/8/layout/process1"/>
    <dgm:cxn modelId="{AEF9A9E2-7E81-40BA-9764-38048881441F}" type="presOf" srcId="{6F5BF088-E70E-41DB-A96F-25071088F6A3}" destId="{ED0B2E22-4894-4571-AF41-5927A11EEB10}" srcOrd="0" destOrd="0" presId="urn:microsoft.com/office/officeart/2005/8/layout/process1"/>
    <dgm:cxn modelId="{1206287D-E7FC-4F29-80FD-6C31EE97A852}" srcId="{9A834A03-C09F-4D81-AE7F-7C04EA5E9BE7}" destId="{DC02925D-0925-437E-8A71-AC6C16B98C67}" srcOrd="3" destOrd="0" parTransId="{68A41C86-7F99-49C2-A601-A7A1E73492C9}" sibTransId="{EA264D67-298D-4DA0-9FA4-74E29E3EB274}"/>
    <dgm:cxn modelId="{F76866E3-5736-402B-87D4-50A5A2055290}" type="presOf" srcId="{5B3811BA-6E88-42C9-B342-CBAF4D7242E5}" destId="{CA2EC2C0-F542-411A-8F91-9CD9B38FF485}" srcOrd="0" destOrd="0" presId="urn:microsoft.com/office/officeart/2005/8/layout/process1"/>
    <dgm:cxn modelId="{520D80E3-964C-4D15-B5A0-AD16C4C6D149}" type="presOf" srcId="{C8C62096-5A11-4EEE-989F-91BA1E9C3C0E}" destId="{1BDF0E82-D566-407C-A4D8-650B3B99E30B}" srcOrd="0" destOrd="0" presId="urn:microsoft.com/office/officeart/2005/8/layout/process1"/>
    <dgm:cxn modelId="{618C059A-6DBD-4F5A-AA35-A37C912E5DAB}" type="presOf" srcId="{EA264D67-298D-4DA0-9FA4-74E29E3EB274}" destId="{6FB587F9-3A94-4659-B86A-CD7D5E46B2F7}" srcOrd="0" destOrd="0" presId="urn:microsoft.com/office/officeart/2005/8/layout/process1"/>
    <dgm:cxn modelId="{C6B88E49-ECBE-4C19-8EFC-4D88507D4D56}" type="presOf" srcId="{E2CDC56C-54FD-4596-A26D-5540F41D1A65}" destId="{5BDD2E3B-D20A-4419-8FE1-9713E53ED62F}" srcOrd="0" destOrd="0" presId="urn:microsoft.com/office/officeart/2005/8/layout/process1"/>
    <dgm:cxn modelId="{3653B4AF-EBAF-460C-B5BC-1DFD44A4B13E}" srcId="{9A834A03-C09F-4D81-AE7F-7C04EA5E9BE7}" destId="{6F5BF088-E70E-41DB-A96F-25071088F6A3}" srcOrd="5" destOrd="0" parTransId="{104B691F-F6A9-4745-9872-0F128FA12A27}" sibTransId="{4E65158F-62CD-41C3-9FAE-AA9475536194}"/>
    <dgm:cxn modelId="{2450299D-5015-410F-8C5D-DDC12ADF9164}" type="presOf" srcId="{68F10155-C4FD-4231-B989-4FEF2BDB1AA1}" destId="{3B845249-AC69-4589-8469-059C0C06D775}" srcOrd="0" destOrd="0" presId="urn:microsoft.com/office/officeart/2005/8/layout/process1"/>
    <dgm:cxn modelId="{47BA5DCC-40C3-4006-BA1E-C82F594D5AE7}" srcId="{9A834A03-C09F-4D81-AE7F-7C04EA5E9BE7}" destId="{3AE50409-9BB6-4324-A796-554DCBD1CDCA}" srcOrd="1" destOrd="0" parTransId="{5BBE8D0E-1EB0-4E00-8BFA-627AF7D4F28C}" sibTransId="{68F10155-C4FD-4231-B989-4FEF2BDB1AA1}"/>
    <dgm:cxn modelId="{13C8A053-3326-4DC1-8960-D4DCD6CEAF13}" type="presOf" srcId="{3AE50409-9BB6-4324-A796-554DCBD1CDCA}" destId="{A8665EDD-D36D-4D9E-81F9-0F38DA4DF23F}" srcOrd="0" destOrd="0" presId="urn:microsoft.com/office/officeart/2005/8/layout/process1"/>
    <dgm:cxn modelId="{842087EA-03F8-4264-9C62-ECCBF24930A1}" type="presOf" srcId="{5050F9D7-DBF5-482F-804F-6DCA9C0A021A}" destId="{76DE05DD-D539-49C7-988E-D4AC5B515620}" srcOrd="0" destOrd="0" presId="urn:microsoft.com/office/officeart/2005/8/layout/process1"/>
    <dgm:cxn modelId="{7F543884-0CB5-4E10-A75F-2C730E049A57}" type="presOf" srcId="{EA264D67-298D-4DA0-9FA4-74E29E3EB274}" destId="{67F50580-5F26-466A-AFC9-64D4F6179FDE}" srcOrd="1" destOrd="0" presId="urn:microsoft.com/office/officeart/2005/8/layout/process1"/>
    <dgm:cxn modelId="{347ED0BA-024D-4CEE-B378-1F1CD6A4CF9F}" srcId="{9A834A03-C09F-4D81-AE7F-7C04EA5E9BE7}" destId="{5050F9D7-DBF5-482F-804F-6DCA9C0A021A}" srcOrd="0" destOrd="0" parTransId="{1AF9D1DB-008D-4102-BFD7-7A3DF4AB36A5}" sibTransId="{25949EF6-2044-4959-8969-5A3BDF8629A4}"/>
    <dgm:cxn modelId="{53053029-AA09-48B7-868F-F0CD05D435AF}" type="presOf" srcId="{9A834A03-C09F-4D81-AE7F-7C04EA5E9BE7}" destId="{50D6461C-8DBC-4941-9C92-522856A64F75}" srcOrd="0" destOrd="0" presId="urn:microsoft.com/office/officeart/2005/8/layout/process1"/>
    <dgm:cxn modelId="{BDAD95F9-F15D-4ABC-AE1F-0CA662B781DA}" type="presOf" srcId="{17522FB1-FE07-44CC-B7D5-493E86829E59}" destId="{ED1E2476-6843-434F-B49C-2D1E17E89480}" srcOrd="0" destOrd="0" presId="urn:microsoft.com/office/officeart/2005/8/layout/process1"/>
    <dgm:cxn modelId="{3744954B-7BA2-468D-B0DE-B315F523A065}" type="presOf" srcId="{DC02925D-0925-437E-8A71-AC6C16B98C67}" destId="{ECC87E2E-5AB7-4FFD-AFF2-F0B6B2E53076}" srcOrd="0" destOrd="0" presId="urn:microsoft.com/office/officeart/2005/8/layout/process1"/>
    <dgm:cxn modelId="{E1E5E836-66C9-4FCB-B66E-C8C0271B3170}" type="presOf" srcId="{25949EF6-2044-4959-8969-5A3BDF8629A4}" destId="{5B0C28DC-10FD-4321-B38E-9CED11DA9280}" srcOrd="1" destOrd="0" presId="urn:microsoft.com/office/officeart/2005/8/layout/process1"/>
    <dgm:cxn modelId="{9B7AAF99-B8A8-4F2E-9A5C-A7E31F04C25C}" type="presOf" srcId="{68F10155-C4FD-4231-B989-4FEF2BDB1AA1}" destId="{1E63717D-02F1-4104-AF13-F0BAC3FB5C1B}" srcOrd="1" destOrd="0" presId="urn:microsoft.com/office/officeart/2005/8/layout/process1"/>
    <dgm:cxn modelId="{0BE28A91-8EB5-4B29-8482-401DD6B3653F}" srcId="{9A834A03-C09F-4D81-AE7F-7C04EA5E9BE7}" destId="{5B3811BA-6E88-42C9-B342-CBAF4D7242E5}" srcOrd="4" destOrd="0" parTransId="{333DDC0D-5C7B-41D2-A3DA-299F460A60BD}" sibTransId="{C8C62096-5A11-4EEE-989F-91BA1E9C3C0E}"/>
    <dgm:cxn modelId="{1AD46521-B913-4B18-B038-0CC16C1F378B}" type="presOf" srcId="{25949EF6-2044-4959-8969-5A3BDF8629A4}" destId="{6948E3CD-A14A-48F6-A104-08BC74589D48}" srcOrd="0" destOrd="0" presId="urn:microsoft.com/office/officeart/2005/8/layout/process1"/>
    <dgm:cxn modelId="{FB317293-3758-4285-9AB1-B3E75739A586}" type="presOf" srcId="{E2CDC56C-54FD-4596-A26D-5540F41D1A65}" destId="{CAD35953-967B-49C9-9FF0-37FA2095E188}" srcOrd="1" destOrd="0" presId="urn:microsoft.com/office/officeart/2005/8/layout/process1"/>
    <dgm:cxn modelId="{5A1C3F4B-46D4-4D15-B0CF-11777AB70FE7}" type="presParOf" srcId="{50D6461C-8DBC-4941-9C92-522856A64F75}" destId="{76DE05DD-D539-49C7-988E-D4AC5B515620}" srcOrd="0" destOrd="0" presId="urn:microsoft.com/office/officeart/2005/8/layout/process1"/>
    <dgm:cxn modelId="{5E38A49F-C87F-4C22-B0C1-EB4FE53D7668}" type="presParOf" srcId="{50D6461C-8DBC-4941-9C92-522856A64F75}" destId="{6948E3CD-A14A-48F6-A104-08BC74589D48}" srcOrd="1" destOrd="0" presId="urn:microsoft.com/office/officeart/2005/8/layout/process1"/>
    <dgm:cxn modelId="{B5AA9E57-903D-491F-8C51-617E6B435EBC}" type="presParOf" srcId="{6948E3CD-A14A-48F6-A104-08BC74589D48}" destId="{5B0C28DC-10FD-4321-B38E-9CED11DA9280}" srcOrd="0" destOrd="0" presId="urn:microsoft.com/office/officeart/2005/8/layout/process1"/>
    <dgm:cxn modelId="{8648657B-AC25-4206-B5AB-1000CFC28B96}" type="presParOf" srcId="{50D6461C-8DBC-4941-9C92-522856A64F75}" destId="{A8665EDD-D36D-4D9E-81F9-0F38DA4DF23F}" srcOrd="2" destOrd="0" presId="urn:microsoft.com/office/officeart/2005/8/layout/process1"/>
    <dgm:cxn modelId="{972EFCB8-021C-4025-802D-053B109E6143}" type="presParOf" srcId="{50D6461C-8DBC-4941-9C92-522856A64F75}" destId="{3B845249-AC69-4589-8469-059C0C06D775}" srcOrd="3" destOrd="0" presId="urn:microsoft.com/office/officeart/2005/8/layout/process1"/>
    <dgm:cxn modelId="{878A7D14-33F7-4B9B-BAEE-179E3088A3C6}" type="presParOf" srcId="{3B845249-AC69-4589-8469-059C0C06D775}" destId="{1E63717D-02F1-4104-AF13-F0BAC3FB5C1B}" srcOrd="0" destOrd="0" presId="urn:microsoft.com/office/officeart/2005/8/layout/process1"/>
    <dgm:cxn modelId="{F0B9FFFC-0082-4081-A3CE-2BED12CD56A7}" type="presParOf" srcId="{50D6461C-8DBC-4941-9C92-522856A64F75}" destId="{ED1E2476-6843-434F-B49C-2D1E17E89480}" srcOrd="4" destOrd="0" presId="urn:microsoft.com/office/officeart/2005/8/layout/process1"/>
    <dgm:cxn modelId="{A2D1B5BD-B215-4256-898A-2441D8156C7C}" type="presParOf" srcId="{50D6461C-8DBC-4941-9C92-522856A64F75}" destId="{5BDD2E3B-D20A-4419-8FE1-9713E53ED62F}" srcOrd="5" destOrd="0" presId="urn:microsoft.com/office/officeart/2005/8/layout/process1"/>
    <dgm:cxn modelId="{F30D779E-33EF-454F-B12E-4D15E8D86F72}" type="presParOf" srcId="{5BDD2E3B-D20A-4419-8FE1-9713E53ED62F}" destId="{CAD35953-967B-49C9-9FF0-37FA2095E188}" srcOrd="0" destOrd="0" presId="urn:microsoft.com/office/officeart/2005/8/layout/process1"/>
    <dgm:cxn modelId="{90EF59F4-AD39-49BF-BA24-F5B9862D2B20}" type="presParOf" srcId="{50D6461C-8DBC-4941-9C92-522856A64F75}" destId="{ECC87E2E-5AB7-4FFD-AFF2-F0B6B2E53076}" srcOrd="6" destOrd="0" presId="urn:microsoft.com/office/officeart/2005/8/layout/process1"/>
    <dgm:cxn modelId="{38399791-FA39-472D-A9C2-B2912DEC26FD}" type="presParOf" srcId="{50D6461C-8DBC-4941-9C92-522856A64F75}" destId="{6FB587F9-3A94-4659-B86A-CD7D5E46B2F7}" srcOrd="7" destOrd="0" presId="urn:microsoft.com/office/officeart/2005/8/layout/process1"/>
    <dgm:cxn modelId="{5059FAFC-C356-4B17-8589-E5F13C9EB5E1}" type="presParOf" srcId="{6FB587F9-3A94-4659-B86A-CD7D5E46B2F7}" destId="{67F50580-5F26-466A-AFC9-64D4F6179FDE}" srcOrd="0" destOrd="0" presId="urn:microsoft.com/office/officeart/2005/8/layout/process1"/>
    <dgm:cxn modelId="{509FF6FA-DE73-40EF-9676-CD48C44EAEDF}" type="presParOf" srcId="{50D6461C-8DBC-4941-9C92-522856A64F75}" destId="{CA2EC2C0-F542-411A-8F91-9CD9B38FF485}" srcOrd="8" destOrd="0" presId="urn:microsoft.com/office/officeart/2005/8/layout/process1"/>
    <dgm:cxn modelId="{F0B3C032-8DB3-4C2F-B65F-F1171B4E4DE1}" type="presParOf" srcId="{50D6461C-8DBC-4941-9C92-522856A64F75}" destId="{1BDF0E82-D566-407C-A4D8-650B3B99E30B}" srcOrd="9" destOrd="0" presId="urn:microsoft.com/office/officeart/2005/8/layout/process1"/>
    <dgm:cxn modelId="{55F3F4E7-F85E-4298-8AF5-9C115CB7A3DC}" type="presParOf" srcId="{1BDF0E82-D566-407C-A4D8-650B3B99E30B}" destId="{F15496B6-66AD-4AC5-A2BA-26D236145872}" srcOrd="0" destOrd="0" presId="urn:microsoft.com/office/officeart/2005/8/layout/process1"/>
    <dgm:cxn modelId="{E8F4F479-70CB-4B9B-A22B-363E180ED7C1}" type="presParOf" srcId="{50D6461C-8DBC-4941-9C92-522856A64F75}" destId="{ED0B2E22-4894-4571-AF41-5927A11EEB10}" srcOrd="1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834A03-C09F-4D81-AE7F-7C04EA5E9BE7}" type="doc">
      <dgm:prSet loTypeId="urn:microsoft.com/office/officeart/2005/8/layout/process1" loCatId="process" qsTypeId="urn:microsoft.com/office/officeart/2005/8/quickstyle/simple1" qsCatId="simple" csTypeId="urn:microsoft.com/office/officeart/2005/8/colors/accent0_1" csCatId="mainScheme" phldr="1"/>
      <dgm:spPr/>
    </dgm:pt>
    <dgm:pt modelId="{5050F9D7-DBF5-482F-804F-6DCA9C0A021A}">
      <dgm:prSet phldrT="[Text]"/>
      <dgm:spPr/>
      <dgm:t>
        <a:bodyPr/>
        <a:lstStyle/>
        <a:p>
          <a:r>
            <a:rPr lang="en-US" b="1" dirty="0"/>
            <a:t>ENTRY</a:t>
          </a:r>
        </a:p>
      </dgm:t>
    </dgm:pt>
    <dgm:pt modelId="{1AF9D1DB-008D-4102-BFD7-7A3DF4AB36A5}" type="parTrans" cxnId="{347ED0BA-024D-4CEE-B378-1F1CD6A4CF9F}">
      <dgm:prSet/>
      <dgm:spPr/>
      <dgm:t>
        <a:bodyPr/>
        <a:lstStyle/>
        <a:p>
          <a:endParaRPr lang="en-US" b="1"/>
        </a:p>
      </dgm:t>
    </dgm:pt>
    <dgm:pt modelId="{25949EF6-2044-4959-8969-5A3BDF8629A4}" type="sibTrans" cxnId="{347ED0BA-024D-4CEE-B378-1F1CD6A4CF9F}">
      <dgm:prSet/>
      <dgm:spPr/>
      <dgm:t>
        <a:bodyPr/>
        <a:lstStyle/>
        <a:p>
          <a:endParaRPr lang="en-US" b="1"/>
        </a:p>
      </dgm:t>
    </dgm:pt>
    <dgm:pt modelId="{3AE50409-9BB6-4324-A796-554DCBD1CDCA}">
      <dgm:prSet phldrT="[Text]"/>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b="1" dirty="0"/>
            <a:t>MUSEUM</a:t>
          </a:r>
        </a:p>
      </dgm:t>
    </dgm:pt>
    <dgm:pt modelId="{5BBE8D0E-1EB0-4E00-8BFA-627AF7D4F28C}" type="parTrans" cxnId="{47BA5DCC-40C3-4006-BA1E-C82F594D5AE7}">
      <dgm:prSet/>
      <dgm:spPr/>
      <dgm:t>
        <a:bodyPr/>
        <a:lstStyle/>
        <a:p>
          <a:endParaRPr lang="en-US" b="1"/>
        </a:p>
      </dgm:t>
    </dgm:pt>
    <dgm:pt modelId="{68F10155-C4FD-4231-B989-4FEF2BDB1AA1}" type="sibTrans" cxnId="{47BA5DCC-40C3-4006-BA1E-C82F594D5AE7}">
      <dgm:prSet/>
      <dgm:spPr/>
      <dgm:t>
        <a:bodyPr/>
        <a:lstStyle/>
        <a:p>
          <a:endParaRPr lang="en-US" b="1"/>
        </a:p>
      </dgm:t>
    </dgm:pt>
    <dgm:pt modelId="{DC02925D-0925-437E-8A71-AC6C16B98C67}">
      <dgm:prSet phldrT="[Text]"/>
      <dgm:spPr/>
      <dgm:t>
        <a:bodyPr/>
        <a:lstStyle/>
        <a:p>
          <a:r>
            <a:rPr lang="en-US" b="1" dirty="0"/>
            <a:t>LIBRARY</a:t>
          </a:r>
        </a:p>
      </dgm:t>
    </dgm:pt>
    <dgm:pt modelId="{68A41C86-7F99-49C2-A601-A7A1E73492C9}" type="parTrans" cxnId="{1206287D-E7FC-4F29-80FD-6C31EE97A852}">
      <dgm:prSet/>
      <dgm:spPr/>
      <dgm:t>
        <a:bodyPr/>
        <a:lstStyle/>
        <a:p>
          <a:endParaRPr lang="en-US" b="1"/>
        </a:p>
      </dgm:t>
    </dgm:pt>
    <dgm:pt modelId="{EA264D67-298D-4DA0-9FA4-74E29E3EB274}" type="sibTrans" cxnId="{1206287D-E7FC-4F29-80FD-6C31EE97A852}">
      <dgm:prSet/>
      <dgm:spPr/>
      <dgm:t>
        <a:bodyPr/>
        <a:lstStyle/>
        <a:p>
          <a:endParaRPr lang="en-US" b="1"/>
        </a:p>
      </dgm:t>
    </dgm:pt>
    <dgm:pt modelId="{5B3811BA-6E88-42C9-B342-CBAF4D7242E5}">
      <dgm:prSet/>
      <dgm:spPr/>
      <dgm:t>
        <a:bodyPr/>
        <a:lstStyle/>
        <a:p>
          <a:r>
            <a:rPr lang="en-US" b="1" dirty="0"/>
            <a:t>STAGE</a:t>
          </a:r>
        </a:p>
      </dgm:t>
    </dgm:pt>
    <dgm:pt modelId="{333DDC0D-5C7B-41D2-A3DA-299F460A60BD}" type="parTrans" cxnId="{0BE28A91-8EB5-4B29-8482-401DD6B3653F}">
      <dgm:prSet/>
      <dgm:spPr/>
      <dgm:t>
        <a:bodyPr/>
        <a:lstStyle/>
        <a:p>
          <a:endParaRPr lang="en-US" b="1"/>
        </a:p>
      </dgm:t>
    </dgm:pt>
    <dgm:pt modelId="{C8C62096-5A11-4EEE-989F-91BA1E9C3C0E}" type="sibTrans" cxnId="{0BE28A91-8EB5-4B29-8482-401DD6B3653F}">
      <dgm:prSet/>
      <dgm:spPr/>
      <dgm:t>
        <a:bodyPr/>
        <a:lstStyle/>
        <a:p>
          <a:endParaRPr lang="en-US" b="1"/>
        </a:p>
      </dgm:t>
    </dgm:pt>
    <dgm:pt modelId="{17522FB1-FE07-44CC-B7D5-493E86829E59}">
      <dgm:prSet/>
      <dgm:spPr/>
      <dgm:t>
        <a:bodyPr/>
        <a:lstStyle/>
        <a:p>
          <a:r>
            <a:rPr lang="en-US" b="1" dirty="0"/>
            <a:t>P.E.</a:t>
          </a:r>
        </a:p>
      </dgm:t>
    </dgm:pt>
    <dgm:pt modelId="{93DD2657-BFE4-45A9-B847-7E6070282F3B}" type="parTrans" cxnId="{C669B7C7-DC5E-4B62-A378-4EFF87E042CF}">
      <dgm:prSet/>
      <dgm:spPr/>
      <dgm:t>
        <a:bodyPr/>
        <a:lstStyle/>
        <a:p>
          <a:endParaRPr lang="en-US" b="1"/>
        </a:p>
      </dgm:t>
    </dgm:pt>
    <dgm:pt modelId="{E2CDC56C-54FD-4596-A26D-5540F41D1A65}" type="sibTrans" cxnId="{C669B7C7-DC5E-4B62-A378-4EFF87E042CF}">
      <dgm:prSet/>
      <dgm:spPr/>
      <dgm:t>
        <a:bodyPr/>
        <a:lstStyle/>
        <a:p>
          <a:endParaRPr lang="en-US" b="1"/>
        </a:p>
      </dgm:t>
    </dgm:pt>
    <dgm:pt modelId="{6F5BF088-E70E-41DB-A96F-25071088F6A3}">
      <dgm:prSet/>
      <dgm:spPr/>
      <dgm:t>
        <a:bodyPr/>
        <a:lstStyle/>
        <a:p>
          <a:r>
            <a:rPr lang="en-US" b="1" dirty="0"/>
            <a:t>BEER</a:t>
          </a:r>
        </a:p>
      </dgm:t>
    </dgm:pt>
    <dgm:pt modelId="{104B691F-F6A9-4745-9872-0F128FA12A27}" type="parTrans" cxnId="{3653B4AF-EBAF-460C-B5BC-1DFD44A4B13E}">
      <dgm:prSet/>
      <dgm:spPr/>
      <dgm:t>
        <a:bodyPr/>
        <a:lstStyle/>
        <a:p>
          <a:endParaRPr lang="en-US" b="1"/>
        </a:p>
      </dgm:t>
    </dgm:pt>
    <dgm:pt modelId="{4E65158F-62CD-41C3-9FAE-AA9475536194}" type="sibTrans" cxnId="{3653B4AF-EBAF-460C-B5BC-1DFD44A4B13E}">
      <dgm:prSet/>
      <dgm:spPr/>
      <dgm:t>
        <a:bodyPr/>
        <a:lstStyle/>
        <a:p>
          <a:endParaRPr lang="en-US" b="1"/>
        </a:p>
      </dgm:t>
    </dgm:pt>
    <dgm:pt modelId="{50D6461C-8DBC-4941-9C92-522856A64F75}" type="pres">
      <dgm:prSet presAssocID="{9A834A03-C09F-4D81-AE7F-7C04EA5E9BE7}" presName="Name0" presStyleCnt="0">
        <dgm:presLayoutVars>
          <dgm:dir/>
          <dgm:resizeHandles val="exact"/>
        </dgm:presLayoutVars>
      </dgm:prSet>
      <dgm:spPr/>
    </dgm:pt>
    <dgm:pt modelId="{76DE05DD-D539-49C7-988E-D4AC5B515620}" type="pres">
      <dgm:prSet presAssocID="{5050F9D7-DBF5-482F-804F-6DCA9C0A021A}" presName="node" presStyleLbl="node1" presStyleIdx="0" presStyleCnt="6" custScaleX="85825">
        <dgm:presLayoutVars>
          <dgm:bulletEnabled val="1"/>
        </dgm:presLayoutVars>
      </dgm:prSet>
      <dgm:spPr/>
      <dgm:t>
        <a:bodyPr/>
        <a:lstStyle/>
        <a:p>
          <a:endParaRPr lang="en-US"/>
        </a:p>
      </dgm:t>
    </dgm:pt>
    <dgm:pt modelId="{6948E3CD-A14A-48F6-A104-08BC74589D48}" type="pres">
      <dgm:prSet presAssocID="{25949EF6-2044-4959-8969-5A3BDF8629A4}" presName="sibTrans" presStyleLbl="sibTrans2D1" presStyleIdx="0" presStyleCnt="5"/>
      <dgm:spPr/>
      <dgm:t>
        <a:bodyPr/>
        <a:lstStyle/>
        <a:p>
          <a:endParaRPr lang="en-US"/>
        </a:p>
      </dgm:t>
    </dgm:pt>
    <dgm:pt modelId="{5B0C28DC-10FD-4321-B38E-9CED11DA9280}" type="pres">
      <dgm:prSet presAssocID="{25949EF6-2044-4959-8969-5A3BDF8629A4}" presName="connectorText" presStyleLbl="sibTrans2D1" presStyleIdx="0" presStyleCnt="5"/>
      <dgm:spPr/>
      <dgm:t>
        <a:bodyPr/>
        <a:lstStyle/>
        <a:p>
          <a:endParaRPr lang="en-US"/>
        </a:p>
      </dgm:t>
    </dgm:pt>
    <dgm:pt modelId="{A8665EDD-D36D-4D9E-81F9-0F38DA4DF23F}" type="pres">
      <dgm:prSet presAssocID="{3AE50409-9BB6-4324-A796-554DCBD1CDCA}" presName="node" presStyleLbl="node1" presStyleIdx="1" presStyleCnt="6">
        <dgm:presLayoutVars>
          <dgm:bulletEnabled val="1"/>
        </dgm:presLayoutVars>
      </dgm:prSet>
      <dgm:spPr/>
      <dgm:t>
        <a:bodyPr/>
        <a:lstStyle/>
        <a:p>
          <a:endParaRPr lang="en-US"/>
        </a:p>
      </dgm:t>
    </dgm:pt>
    <dgm:pt modelId="{3B845249-AC69-4589-8469-059C0C06D775}" type="pres">
      <dgm:prSet presAssocID="{68F10155-C4FD-4231-B989-4FEF2BDB1AA1}" presName="sibTrans" presStyleLbl="sibTrans2D1" presStyleIdx="1" presStyleCnt="5"/>
      <dgm:spPr/>
      <dgm:t>
        <a:bodyPr/>
        <a:lstStyle/>
        <a:p>
          <a:endParaRPr lang="en-US"/>
        </a:p>
      </dgm:t>
    </dgm:pt>
    <dgm:pt modelId="{1E63717D-02F1-4104-AF13-F0BAC3FB5C1B}" type="pres">
      <dgm:prSet presAssocID="{68F10155-C4FD-4231-B989-4FEF2BDB1AA1}" presName="connectorText" presStyleLbl="sibTrans2D1" presStyleIdx="1" presStyleCnt="5"/>
      <dgm:spPr/>
      <dgm:t>
        <a:bodyPr/>
        <a:lstStyle/>
        <a:p>
          <a:endParaRPr lang="en-US"/>
        </a:p>
      </dgm:t>
    </dgm:pt>
    <dgm:pt modelId="{ED1E2476-6843-434F-B49C-2D1E17E89480}" type="pres">
      <dgm:prSet presAssocID="{17522FB1-FE07-44CC-B7D5-493E86829E59}" presName="node" presStyleLbl="node1" presStyleIdx="2" presStyleCnt="6" custScaleX="53310">
        <dgm:presLayoutVars>
          <dgm:bulletEnabled val="1"/>
        </dgm:presLayoutVars>
      </dgm:prSet>
      <dgm:spPr/>
      <dgm:t>
        <a:bodyPr/>
        <a:lstStyle/>
        <a:p>
          <a:endParaRPr lang="en-US"/>
        </a:p>
      </dgm:t>
    </dgm:pt>
    <dgm:pt modelId="{5BDD2E3B-D20A-4419-8FE1-9713E53ED62F}" type="pres">
      <dgm:prSet presAssocID="{E2CDC56C-54FD-4596-A26D-5540F41D1A65}" presName="sibTrans" presStyleLbl="sibTrans2D1" presStyleIdx="2" presStyleCnt="5"/>
      <dgm:spPr/>
      <dgm:t>
        <a:bodyPr/>
        <a:lstStyle/>
        <a:p>
          <a:endParaRPr lang="en-US"/>
        </a:p>
      </dgm:t>
    </dgm:pt>
    <dgm:pt modelId="{CAD35953-967B-49C9-9FF0-37FA2095E188}" type="pres">
      <dgm:prSet presAssocID="{E2CDC56C-54FD-4596-A26D-5540F41D1A65}" presName="connectorText" presStyleLbl="sibTrans2D1" presStyleIdx="2" presStyleCnt="5"/>
      <dgm:spPr/>
      <dgm:t>
        <a:bodyPr/>
        <a:lstStyle/>
        <a:p>
          <a:endParaRPr lang="en-US"/>
        </a:p>
      </dgm:t>
    </dgm:pt>
    <dgm:pt modelId="{ECC87E2E-5AB7-4FFD-AFF2-F0B6B2E53076}" type="pres">
      <dgm:prSet presAssocID="{DC02925D-0925-437E-8A71-AC6C16B98C67}" presName="node" presStyleLbl="node1" presStyleIdx="3" presStyleCnt="6" custScaleX="86146">
        <dgm:presLayoutVars>
          <dgm:bulletEnabled val="1"/>
        </dgm:presLayoutVars>
      </dgm:prSet>
      <dgm:spPr/>
      <dgm:t>
        <a:bodyPr/>
        <a:lstStyle/>
        <a:p>
          <a:endParaRPr lang="en-US"/>
        </a:p>
      </dgm:t>
    </dgm:pt>
    <dgm:pt modelId="{6FB587F9-3A94-4659-B86A-CD7D5E46B2F7}" type="pres">
      <dgm:prSet presAssocID="{EA264D67-298D-4DA0-9FA4-74E29E3EB274}" presName="sibTrans" presStyleLbl="sibTrans2D1" presStyleIdx="3" presStyleCnt="5"/>
      <dgm:spPr/>
      <dgm:t>
        <a:bodyPr/>
        <a:lstStyle/>
        <a:p>
          <a:endParaRPr lang="en-US"/>
        </a:p>
      </dgm:t>
    </dgm:pt>
    <dgm:pt modelId="{67F50580-5F26-466A-AFC9-64D4F6179FDE}" type="pres">
      <dgm:prSet presAssocID="{EA264D67-298D-4DA0-9FA4-74E29E3EB274}" presName="connectorText" presStyleLbl="sibTrans2D1" presStyleIdx="3" presStyleCnt="5"/>
      <dgm:spPr/>
      <dgm:t>
        <a:bodyPr/>
        <a:lstStyle/>
        <a:p>
          <a:endParaRPr lang="en-US"/>
        </a:p>
      </dgm:t>
    </dgm:pt>
    <dgm:pt modelId="{CA2EC2C0-F542-411A-8F91-9CD9B38FF485}" type="pres">
      <dgm:prSet presAssocID="{5B3811BA-6E88-42C9-B342-CBAF4D7242E5}" presName="node" presStyleLbl="node1" presStyleIdx="4" presStyleCnt="6" custScaleX="75913">
        <dgm:presLayoutVars>
          <dgm:bulletEnabled val="1"/>
        </dgm:presLayoutVars>
      </dgm:prSet>
      <dgm:spPr/>
      <dgm:t>
        <a:bodyPr/>
        <a:lstStyle/>
        <a:p>
          <a:endParaRPr lang="en-US"/>
        </a:p>
      </dgm:t>
    </dgm:pt>
    <dgm:pt modelId="{1BDF0E82-D566-407C-A4D8-650B3B99E30B}" type="pres">
      <dgm:prSet presAssocID="{C8C62096-5A11-4EEE-989F-91BA1E9C3C0E}" presName="sibTrans" presStyleLbl="sibTrans2D1" presStyleIdx="4" presStyleCnt="5"/>
      <dgm:spPr/>
      <dgm:t>
        <a:bodyPr/>
        <a:lstStyle/>
        <a:p>
          <a:endParaRPr lang="en-US"/>
        </a:p>
      </dgm:t>
    </dgm:pt>
    <dgm:pt modelId="{F15496B6-66AD-4AC5-A2BA-26D236145872}" type="pres">
      <dgm:prSet presAssocID="{C8C62096-5A11-4EEE-989F-91BA1E9C3C0E}" presName="connectorText" presStyleLbl="sibTrans2D1" presStyleIdx="4" presStyleCnt="5"/>
      <dgm:spPr/>
      <dgm:t>
        <a:bodyPr/>
        <a:lstStyle/>
        <a:p>
          <a:endParaRPr lang="en-US"/>
        </a:p>
      </dgm:t>
    </dgm:pt>
    <dgm:pt modelId="{ED0B2E22-4894-4571-AF41-5927A11EEB10}" type="pres">
      <dgm:prSet presAssocID="{6F5BF088-E70E-41DB-A96F-25071088F6A3}" presName="node" presStyleLbl="node1" presStyleIdx="5" presStyleCnt="6" custScaleX="72336">
        <dgm:presLayoutVars>
          <dgm:bulletEnabled val="1"/>
        </dgm:presLayoutVars>
      </dgm:prSet>
      <dgm:spPr/>
      <dgm:t>
        <a:bodyPr/>
        <a:lstStyle/>
        <a:p>
          <a:endParaRPr lang="en-US"/>
        </a:p>
      </dgm:t>
    </dgm:pt>
  </dgm:ptLst>
  <dgm:cxnLst>
    <dgm:cxn modelId="{C669B7C7-DC5E-4B62-A378-4EFF87E042CF}" srcId="{9A834A03-C09F-4D81-AE7F-7C04EA5E9BE7}" destId="{17522FB1-FE07-44CC-B7D5-493E86829E59}" srcOrd="2" destOrd="0" parTransId="{93DD2657-BFE4-45A9-B847-7E6070282F3B}" sibTransId="{E2CDC56C-54FD-4596-A26D-5540F41D1A65}"/>
    <dgm:cxn modelId="{B11610CD-266D-485A-907A-A0D3AA50DFD0}" type="presOf" srcId="{C8C62096-5A11-4EEE-989F-91BA1E9C3C0E}" destId="{F15496B6-66AD-4AC5-A2BA-26D236145872}" srcOrd="1" destOrd="0" presId="urn:microsoft.com/office/officeart/2005/8/layout/process1"/>
    <dgm:cxn modelId="{AEF9A9E2-7E81-40BA-9764-38048881441F}" type="presOf" srcId="{6F5BF088-E70E-41DB-A96F-25071088F6A3}" destId="{ED0B2E22-4894-4571-AF41-5927A11EEB10}" srcOrd="0" destOrd="0" presId="urn:microsoft.com/office/officeart/2005/8/layout/process1"/>
    <dgm:cxn modelId="{1206287D-E7FC-4F29-80FD-6C31EE97A852}" srcId="{9A834A03-C09F-4D81-AE7F-7C04EA5E9BE7}" destId="{DC02925D-0925-437E-8A71-AC6C16B98C67}" srcOrd="3" destOrd="0" parTransId="{68A41C86-7F99-49C2-A601-A7A1E73492C9}" sibTransId="{EA264D67-298D-4DA0-9FA4-74E29E3EB274}"/>
    <dgm:cxn modelId="{F76866E3-5736-402B-87D4-50A5A2055290}" type="presOf" srcId="{5B3811BA-6E88-42C9-B342-CBAF4D7242E5}" destId="{CA2EC2C0-F542-411A-8F91-9CD9B38FF485}" srcOrd="0" destOrd="0" presId="urn:microsoft.com/office/officeart/2005/8/layout/process1"/>
    <dgm:cxn modelId="{520D80E3-964C-4D15-B5A0-AD16C4C6D149}" type="presOf" srcId="{C8C62096-5A11-4EEE-989F-91BA1E9C3C0E}" destId="{1BDF0E82-D566-407C-A4D8-650B3B99E30B}" srcOrd="0" destOrd="0" presId="urn:microsoft.com/office/officeart/2005/8/layout/process1"/>
    <dgm:cxn modelId="{618C059A-6DBD-4F5A-AA35-A37C912E5DAB}" type="presOf" srcId="{EA264D67-298D-4DA0-9FA4-74E29E3EB274}" destId="{6FB587F9-3A94-4659-B86A-CD7D5E46B2F7}" srcOrd="0" destOrd="0" presId="urn:microsoft.com/office/officeart/2005/8/layout/process1"/>
    <dgm:cxn modelId="{C6B88E49-ECBE-4C19-8EFC-4D88507D4D56}" type="presOf" srcId="{E2CDC56C-54FD-4596-A26D-5540F41D1A65}" destId="{5BDD2E3B-D20A-4419-8FE1-9713E53ED62F}" srcOrd="0" destOrd="0" presId="urn:microsoft.com/office/officeart/2005/8/layout/process1"/>
    <dgm:cxn modelId="{3653B4AF-EBAF-460C-B5BC-1DFD44A4B13E}" srcId="{9A834A03-C09F-4D81-AE7F-7C04EA5E9BE7}" destId="{6F5BF088-E70E-41DB-A96F-25071088F6A3}" srcOrd="5" destOrd="0" parTransId="{104B691F-F6A9-4745-9872-0F128FA12A27}" sibTransId="{4E65158F-62CD-41C3-9FAE-AA9475536194}"/>
    <dgm:cxn modelId="{2450299D-5015-410F-8C5D-DDC12ADF9164}" type="presOf" srcId="{68F10155-C4FD-4231-B989-4FEF2BDB1AA1}" destId="{3B845249-AC69-4589-8469-059C0C06D775}" srcOrd="0" destOrd="0" presId="urn:microsoft.com/office/officeart/2005/8/layout/process1"/>
    <dgm:cxn modelId="{47BA5DCC-40C3-4006-BA1E-C82F594D5AE7}" srcId="{9A834A03-C09F-4D81-AE7F-7C04EA5E9BE7}" destId="{3AE50409-9BB6-4324-A796-554DCBD1CDCA}" srcOrd="1" destOrd="0" parTransId="{5BBE8D0E-1EB0-4E00-8BFA-627AF7D4F28C}" sibTransId="{68F10155-C4FD-4231-B989-4FEF2BDB1AA1}"/>
    <dgm:cxn modelId="{13C8A053-3326-4DC1-8960-D4DCD6CEAF13}" type="presOf" srcId="{3AE50409-9BB6-4324-A796-554DCBD1CDCA}" destId="{A8665EDD-D36D-4D9E-81F9-0F38DA4DF23F}" srcOrd="0" destOrd="0" presId="urn:microsoft.com/office/officeart/2005/8/layout/process1"/>
    <dgm:cxn modelId="{842087EA-03F8-4264-9C62-ECCBF24930A1}" type="presOf" srcId="{5050F9D7-DBF5-482F-804F-6DCA9C0A021A}" destId="{76DE05DD-D539-49C7-988E-D4AC5B515620}" srcOrd="0" destOrd="0" presId="urn:microsoft.com/office/officeart/2005/8/layout/process1"/>
    <dgm:cxn modelId="{7F543884-0CB5-4E10-A75F-2C730E049A57}" type="presOf" srcId="{EA264D67-298D-4DA0-9FA4-74E29E3EB274}" destId="{67F50580-5F26-466A-AFC9-64D4F6179FDE}" srcOrd="1" destOrd="0" presId="urn:microsoft.com/office/officeart/2005/8/layout/process1"/>
    <dgm:cxn modelId="{347ED0BA-024D-4CEE-B378-1F1CD6A4CF9F}" srcId="{9A834A03-C09F-4D81-AE7F-7C04EA5E9BE7}" destId="{5050F9D7-DBF5-482F-804F-6DCA9C0A021A}" srcOrd="0" destOrd="0" parTransId="{1AF9D1DB-008D-4102-BFD7-7A3DF4AB36A5}" sibTransId="{25949EF6-2044-4959-8969-5A3BDF8629A4}"/>
    <dgm:cxn modelId="{53053029-AA09-48B7-868F-F0CD05D435AF}" type="presOf" srcId="{9A834A03-C09F-4D81-AE7F-7C04EA5E9BE7}" destId="{50D6461C-8DBC-4941-9C92-522856A64F75}" srcOrd="0" destOrd="0" presId="urn:microsoft.com/office/officeart/2005/8/layout/process1"/>
    <dgm:cxn modelId="{BDAD95F9-F15D-4ABC-AE1F-0CA662B781DA}" type="presOf" srcId="{17522FB1-FE07-44CC-B7D5-493E86829E59}" destId="{ED1E2476-6843-434F-B49C-2D1E17E89480}" srcOrd="0" destOrd="0" presId="urn:microsoft.com/office/officeart/2005/8/layout/process1"/>
    <dgm:cxn modelId="{3744954B-7BA2-468D-B0DE-B315F523A065}" type="presOf" srcId="{DC02925D-0925-437E-8A71-AC6C16B98C67}" destId="{ECC87E2E-5AB7-4FFD-AFF2-F0B6B2E53076}" srcOrd="0" destOrd="0" presId="urn:microsoft.com/office/officeart/2005/8/layout/process1"/>
    <dgm:cxn modelId="{E1E5E836-66C9-4FCB-B66E-C8C0271B3170}" type="presOf" srcId="{25949EF6-2044-4959-8969-5A3BDF8629A4}" destId="{5B0C28DC-10FD-4321-B38E-9CED11DA9280}" srcOrd="1" destOrd="0" presId="urn:microsoft.com/office/officeart/2005/8/layout/process1"/>
    <dgm:cxn modelId="{9B7AAF99-B8A8-4F2E-9A5C-A7E31F04C25C}" type="presOf" srcId="{68F10155-C4FD-4231-B989-4FEF2BDB1AA1}" destId="{1E63717D-02F1-4104-AF13-F0BAC3FB5C1B}" srcOrd="1" destOrd="0" presId="urn:microsoft.com/office/officeart/2005/8/layout/process1"/>
    <dgm:cxn modelId="{0BE28A91-8EB5-4B29-8482-401DD6B3653F}" srcId="{9A834A03-C09F-4D81-AE7F-7C04EA5E9BE7}" destId="{5B3811BA-6E88-42C9-B342-CBAF4D7242E5}" srcOrd="4" destOrd="0" parTransId="{333DDC0D-5C7B-41D2-A3DA-299F460A60BD}" sibTransId="{C8C62096-5A11-4EEE-989F-91BA1E9C3C0E}"/>
    <dgm:cxn modelId="{1AD46521-B913-4B18-B038-0CC16C1F378B}" type="presOf" srcId="{25949EF6-2044-4959-8969-5A3BDF8629A4}" destId="{6948E3CD-A14A-48F6-A104-08BC74589D48}" srcOrd="0" destOrd="0" presId="urn:microsoft.com/office/officeart/2005/8/layout/process1"/>
    <dgm:cxn modelId="{FB317293-3758-4285-9AB1-B3E75739A586}" type="presOf" srcId="{E2CDC56C-54FD-4596-A26D-5540F41D1A65}" destId="{CAD35953-967B-49C9-9FF0-37FA2095E188}" srcOrd="1" destOrd="0" presId="urn:microsoft.com/office/officeart/2005/8/layout/process1"/>
    <dgm:cxn modelId="{5A1C3F4B-46D4-4D15-B0CF-11777AB70FE7}" type="presParOf" srcId="{50D6461C-8DBC-4941-9C92-522856A64F75}" destId="{76DE05DD-D539-49C7-988E-D4AC5B515620}" srcOrd="0" destOrd="0" presId="urn:microsoft.com/office/officeart/2005/8/layout/process1"/>
    <dgm:cxn modelId="{5E38A49F-C87F-4C22-B0C1-EB4FE53D7668}" type="presParOf" srcId="{50D6461C-8DBC-4941-9C92-522856A64F75}" destId="{6948E3CD-A14A-48F6-A104-08BC74589D48}" srcOrd="1" destOrd="0" presId="urn:microsoft.com/office/officeart/2005/8/layout/process1"/>
    <dgm:cxn modelId="{B5AA9E57-903D-491F-8C51-617E6B435EBC}" type="presParOf" srcId="{6948E3CD-A14A-48F6-A104-08BC74589D48}" destId="{5B0C28DC-10FD-4321-B38E-9CED11DA9280}" srcOrd="0" destOrd="0" presId="urn:microsoft.com/office/officeart/2005/8/layout/process1"/>
    <dgm:cxn modelId="{8648657B-AC25-4206-B5AB-1000CFC28B96}" type="presParOf" srcId="{50D6461C-8DBC-4941-9C92-522856A64F75}" destId="{A8665EDD-D36D-4D9E-81F9-0F38DA4DF23F}" srcOrd="2" destOrd="0" presId="urn:microsoft.com/office/officeart/2005/8/layout/process1"/>
    <dgm:cxn modelId="{972EFCB8-021C-4025-802D-053B109E6143}" type="presParOf" srcId="{50D6461C-8DBC-4941-9C92-522856A64F75}" destId="{3B845249-AC69-4589-8469-059C0C06D775}" srcOrd="3" destOrd="0" presId="urn:microsoft.com/office/officeart/2005/8/layout/process1"/>
    <dgm:cxn modelId="{878A7D14-33F7-4B9B-BAEE-179E3088A3C6}" type="presParOf" srcId="{3B845249-AC69-4589-8469-059C0C06D775}" destId="{1E63717D-02F1-4104-AF13-F0BAC3FB5C1B}" srcOrd="0" destOrd="0" presId="urn:microsoft.com/office/officeart/2005/8/layout/process1"/>
    <dgm:cxn modelId="{F0B9FFFC-0082-4081-A3CE-2BED12CD56A7}" type="presParOf" srcId="{50D6461C-8DBC-4941-9C92-522856A64F75}" destId="{ED1E2476-6843-434F-B49C-2D1E17E89480}" srcOrd="4" destOrd="0" presId="urn:microsoft.com/office/officeart/2005/8/layout/process1"/>
    <dgm:cxn modelId="{A2D1B5BD-B215-4256-898A-2441D8156C7C}" type="presParOf" srcId="{50D6461C-8DBC-4941-9C92-522856A64F75}" destId="{5BDD2E3B-D20A-4419-8FE1-9713E53ED62F}" srcOrd="5" destOrd="0" presId="urn:microsoft.com/office/officeart/2005/8/layout/process1"/>
    <dgm:cxn modelId="{F30D779E-33EF-454F-B12E-4D15E8D86F72}" type="presParOf" srcId="{5BDD2E3B-D20A-4419-8FE1-9713E53ED62F}" destId="{CAD35953-967B-49C9-9FF0-37FA2095E188}" srcOrd="0" destOrd="0" presId="urn:microsoft.com/office/officeart/2005/8/layout/process1"/>
    <dgm:cxn modelId="{90EF59F4-AD39-49BF-BA24-F5B9862D2B20}" type="presParOf" srcId="{50D6461C-8DBC-4941-9C92-522856A64F75}" destId="{ECC87E2E-5AB7-4FFD-AFF2-F0B6B2E53076}" srcOrd="6" destOrd="0" presId="urn:microsoft.com/office/officeart/2005/8/layout/process1"/>
    <dgm:cxn modelId="{38399791-FA39-472D-A9C2-B2912DEC26FD}" type="presParOf" srcId="{50D6461C-8DBC-4941-9C92-522856A64F75}" destId="{6FB587F9-3A94-4659-B86A-CD7D5E46B2F7}" srcOrd="7" destOrd="0" presId="urn:microsoft.com/office/officeart/2005/8/layout/process1"/>
    <dgm:cxn modelId="{5059FAFC-C356-4B17-8589-E5F13C9EB5E1}" type="presParOf" srcId="{6FB587F9-3A94-4659-B86A-CD7D5E46B2F7}" destId="{67F50580-5F26-466A-AFC9-64D4F6179FDE}" srcOrd="0" destOrd="0" presId="urn:microsoft.com/office/officeart/2005/8/layout/process1"/>
    <dgm:cxn modelId="{509FF6FA-DE73-40EF-9676-CD48C44EAEDF}" type="presParOf" srcId="{50D6461C-8DBC-4941-9C92-522856A64F75}" destId="{CA2EC2C0-F542-411A-8F91-9CD9B38FF485}" srcOrd="8" destOrd="0" presId="urn:microsoft.com/office/officeart/2005/8/layout/process1"/>
    <dgm:cxn modelId="{F0B3C032-8DB3-4C2F-B65F-F1171B4E4DE1}" type="presParOf" srcId="{50D6461C-8DBC-4941-9C92-522856A64F75}" destId="{1BDF0E82-D566-407C-A4D8-650B3B99E30B}" srcOrd="9" destOrd="0" presId="urn:microsoft.com/office/officeart/2005/8/layout/process1"/>
    <dgm:cxn modelId="{55F3F4E7-F85E-4298-8AF5-9C115CB7A3DC}" type="presParOf" srcId="{1BDF0E82-D566-407C-A4D8-650B3B99E30B}" destId="{F15496B6-66AD-4AC5-A2BA-26D236145872}" srcOrd="0" destOrd="0" presId="urn:microsoft.com/office/officeart/2005/8/layout/process1"/>
    <dgm:cxn modelId="{E8F4F479-70CB-4B9B-A22B-363E180ED7C1}" type="presParOf" srcId="{50D6461C-8DBC-4941-9C92-522856A64F75}" destId="{ED0B2E22-4894-4571-AF41-5927A11EEB10}"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834A03-C09F-4D81-AE7F-7C04EA5E9BE7}" type="doc">
      <dgm:prSet loTypeId="urn:microsoft.com/office/officeart/2005/8/layout/process1" loCatId="process" qsTypeId="urn:microsoft.com/office/officeart/2005/8/quickstyle/simple1" qsCatId="simple" csTypeId="urn:microsoft.com/office/officeart/2005/8/colors/accent0_1" csCatId="mainScheme" phldr="1"/>
      <dgm:spPr/>
    </dgm:pt>
    <dgm:pt modelId="{5050F9D7-DBF5-482F-804F-6DCA9C0A021A}">
      <dgm:prSet phldrT="[Text]"/>
      <dgm:spPr/>
      <dgm:t>
        <a:bodyPr/>
        <a:lstStyle/>
        <a:p>
          <a:r>
            <a:rPr lang="en-US" b="1" dirty="0"/>
            <a:t>ENTRY</a:t>
          </a:r>
        </a:p>
      </dgm:t>
    </dgm:pt>
    <dgm:pt modelId="{1AF9D1DB-008D-4102-BFD7-7A3DF4AB36A5}" type="parTrans" cxnId="{347ED0BA-024D-4CEE-B378-1F1CD6A4CF9F}">
      <dgm:prSet/>
      <dgm:spPr/>
      <dgm:t>
        <a:bodyPr/>
        <a:lstStyle/>
        <a:p>
          <a:endParaRPr lang="en-US" b="1"/>
        </a:p>
      </dgm:t>
    </dgm:pt>
    <dgm:pt modelId="{25949EF6-2044-4959-8969-5A3BDF8629A4}" type="sibTrans" cxnId="{347ED0BA-024D-4CEE-B378-1F1CD6A4CF9F}">
      <dgm:prSet/>
      <dgm:spPr/>
      <dgm:t>
        <a:bodyPr/>
        <a:lstStyle/>
        <a:p>
          <a:endParaRPr lang="en-US" b="1"/>
        </a:p>
      </dgm:t>
    </dgm:pt>
    <dgm:pt modelId="{3AE50409-9BB6-4324-A796-554DCBD1CDCA}">
      <dgm:prSet phldrT="[Text]"/>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b="1" dirty="0"/>
            <a:t>MUSEUM</a:t>
          </a:r>
        </a:p>
      </dgm:t>
    </dgm:pt>
    <dgm:pt modelId="{5BBE8D0E-1EB0-4E00-8BFA-627AF7D4F28C}" type="parTrans" cxnId="{47BA5DCC-40C3-4006-BA1E-C82F594D5AE7}">
      <dgm:prSet/>
      <dgm:spPr/>
      <dgm:t>
        <a:bodyPr/>
        <a:lstStyle/>
        <a:p>
          <a:endParaRPr lang="en-US" b="1"/>
        </a:p>
      </dgm:t>
    </dgm:pt>
    <dgm:pt modelId="{68F10155-C4FD-4231-B989-4FEF2BDB1AA1}" type="sibTrans" cxnId="{47BA5DCC-40C3-4006-BA1E-C82F594D5AE7}">
      <dgm:prSet/>
      <dgm:spPr/>
      <dgm:t>
        <a:bodyPr/>
        <a:lstStyle/>
        <a:p>
          <a:endParaRPr lang="en-US" b="1"/>
        </a:p>
      </dgm:t>
    </dgm:pt>
    <dgm:pt modelId="{DC02925D-0925-437E-8A71-AC6C16B98C67}">
      <dgm:prSet phldrT="[Text]"/>
      <dgm:spPr/>
      <dgm:t>
        <a:bodyPr/>
        <a:lstStyle/>
        <a:p>
          <a:r>
            <a:rPr lang="en-US" b="1" dirty="0"/>
            <a:t>LIBRARY</a:t>
          </a:r>
        </a:p>
      </dgm:t>
    </dgm:pt>
    <dgm:pt modelId="{68A41C86-7F99-49C2-A601-A7A1E73492C9}" type="parTrans" cxnId="{1206287D-E7FC-4F29-80FD-6C31EE97A852}">
      <dgm:prSet/>
      <dgm:spPr/>
      <dgm:t>
        <a:bodyPr/>
        <a:lstStyle/>
        <a:p>
          <a:endParaRPr lang="en-US" b="1"/>
        </a:p>
      </dgm:t>
    </dgm:pt>
    <dgm:pt modelId="{EA264D67-298D-4DA0-9FA4-74E29E3EB274}" type="sibTrans" cxnId="{1206287D-E7FC-4F29-80FD-6C31EE97A852}">
      <dgm:prSet/>
      <dgm:spPr/>
      <dgm:t>
        <a:bodyPr/>
        <a:lstStyle/>
        <a:p>
          <a:endParaRPr lang="en-US" b="1"/>
        </a:p>
      </dgm:t>
    </dgm:pt>
    <dgm:pt modelId="{5B3811BA-6E88-42C9-B342-CBAF4D7242E5}">
      <dgm:prSet/>
      <dgm:spPr/>
      <dgm:t>
        <a:bodyPr/>
        <a:lstStyle/>
        <a:p>
          <a:r>
            <a:rPr lang="en-US" b="1" dirty="0"/>
            <a:t>STAGE</a:t>
          </a:r>
        </a:p>
      </dgm:t>
    </dgm:pt>
    <dgm:pt modelId="{333DDC0D-5C7B-41D2-A3DA-299F460A60BD}" type="parTrans" cxnId="{0BE28A91-8EB5-4B29-8482-401DD6B3653F}">
      <dgm:prSet/>
      <dgm:spPr/>
      <dgm:t>
        <a:bodyPr/>
        <a:lstStyle/>
        <a:p>
          <a:endParaRPr lang="en-US" b="1"/>
        </a:p>
      </dgm:t>
    </dgm:pt>
    <dgm:pt modelId="{C8C62096-5A11-4EEE-989F-91BA1E9C3C0E}" type="sibTrans" cxnId="{0BE28A91-8EB5-4B29-8482-401DD6B3653F}">
      <dgm:prSet/>
      <dgm:spPr/>
      <dgm:t>
        <a:bodyPr/>
        <a:lstStyle/>
        <a:p>
          <a:endParaRPr lang="en-US" b="1"/>
        </a:p>
      </dgm:t>
    </dgm:pt>
    <dgm:pt modelId="{17522FB1-FE07-44CC-B7D5-493E86829E59}">
      <dgm:prSet/>
      <dgm:spPr/>
      <dgm:t>
        <a:bodyPr/>
        <a:lstStyle/>
        <a:p>
          <a:r>
            <a:rPr lang="en-US" b="1" dirty="0"/>
            <a:t>P.E.</a:t>
          </a:r>
        </a:p>
      </dgm:t>
    </dgm:pt>
    <dgm:pt modelId="{93DD2657-BFE4-45A9-B847-7E6070282F3B}" type="parTrans" cxnId="{C669B7C7-DC5E-4B62-A378-4EFF87E042CF}">
      <dgm:prSet/>
      <dgm:spPr/>
      <dgm:t>
        <a:bodyPr/>
        <a:lstStyle/>
        <a:p>
          <a:endParaRPr lang="en-US" b="1"/>
        </a:p>
      </dgm:t>
    </dgm:pt>
    <dgm:pt modelId="{E2CDC56C-54FD-4596-A26D-5540F41D1A65}" type="sibTrans" cxnId="{C669B7C7-DC5E-4B62-A378-4EFF87E042CF}">
      <dgm:prSet/>
      <dgm:spPr/>
      <dgm:t>
        <a:bodyPr/>
        <a:lstStyle/>
        <a:p>
          <a:endParaRPr lang="en-US" b="1"/>
        </a:p>
      </dgm:t>
    </dgm:pt>
    <dgm:pt modelId="{6F5BF088-E70E-41DB-A96F-25071088F6A3}">
      <dgm:prSet/>
      <dgm:spPr/>
      <dgm:t>
        <a:bodyPr/>
        <a:lstStyle/>
        <a:p>
          <a:r>
            <a:rPr lang="en-US" b="1" dirty="0"/>
            <a:t>BEER</a:t>
          </a:r>
        </a:p>
      </dgm:t>
    </dgm:pt>
    <dgm:pt modelId="{104B691F-F6A9-4745-9872-0F128FA12A27}" type="parTrans" cxnId="{3653B4AF-EBAF-460C-B5BC-1DFD44A4B13E}">
      <dgm:prSet/>
      <dgm:spPr/>
      <dgm:t>
        <a:bodyPr/>
        <a:lstStyle/>
        <a:p>
          <a:endParaRPr lang="en-US" b="1"/>
        </a:p>
      </dgm:t>
    </dgm:pt>
    <dgm:pt modelId="{4E65158F-62CD-41C3-9FAE-AA9475536194}" type="sibTrans" cxnId="{3653B4AF-EBAF-460C-B5BC-1DFD44A4B13E}">
      <dgm:prSet/>
      <dgm:spPr/>
      <dgm:t>
        <a:bodyPr/>
        <a:lstStyle/>
        <a:p>
          <a:endParaRPr lang="en-US" b="1"/>
        </a:p>
      </dgm:t>
    </dgm:pt>
    <dgm:pt modelId="{50D6461C-8DBC-4941-9C92-522856A64F75}" type="pres">
      <dgm:prSet presAssocID="{9A834A03-C09F-4D81-AE7F-7C04EA5E9BE7}" presName="Name0" presStyleCnt="0">
        <dgm:presLayoutVars>
          <dgm:dir/>
          <dgm:resizeHandles val="exact"/>
        </dgm:presLayoutVars>
      </dgm:prSet>
      <dgm:spPr/>
    </dgm:pt>
    <dgm:pt modelId="{76DE05DD-D539-49C7-988E-D4AC5B515620}" type="pres">
      <dgm:prSet presAssocID="{5050F9D7-DBF5-482F-804F-6DCA9C0A021A}" presName="node" presStyleLbl="node1" presStyleIdx="0" presStyleCnt="6" custScaleX="85825">
        <dgm:presLayoutVars>
          <dgm:bulletEnabled val="1"/>
        </dgm:presLayoutVars>
      </dgm:prSet>
      <dgm:spPr/>
      <dgm:t>
        <a:bodyPr/>
        <a:lstStyle/>
        <a:p>
          <a:endParaRPr lang="en-US"/>
        </a:p>
      </dgm:t>
    </dgm:pt>
    <dgm:pt modelId="{6948E3CD-A14A-48F6-A104-08BC74589D48}" type="pres">
      <dgm:prSet presAssocID="{25949EF6-2044-4959-8969-5A3BDF8629A4}" presName="sibTrans" presStyleLbl="sibTrans2D1" presStyleIdx="0" presStyleCnt="5"/>
      <dgm:spPr/>
      <dgm:t>
        <a:bodyPr/>
        <a:lstStyle/>
        <a:p>
          <a:endParaRPr lang="en-US"/>
        </a:p>
      </dgm:t>
    </dgm:pt>
    <dgm:pt modelId="{5B0C28DC-10FD-4321-B38E-9CED11DA9280}" type="pres">
      <dgm:prSet presAssocID="{25949EF6-2044-4959-8969-5A3BDF8629A4}" presName="connectorText" presStyleLbl="sibTrans2D1" presStyleIdx="0" presStyleCnt="5"/>
      <dgm:spPr/>
      <dgm:t>
        <a:bodyPr/>
        <a:lstStyle/>
        <a:p>
          <a:endParaRPr lang="en-US"/>
        </a:p>
      </dgm:t>
    </dgm:pt>
    <dgm:pt modelId="{A8665EDD-D36D-4D9E-81F9-0F38DA4DF23F}" type="pres">
      <dgm:prSet presAssocID="{3AE50409-9BB6-4324-A796-554DCBD1CDCA}" presName="node" presStyleLbl="node1" presStyleIdx="1" presStyleCnt="6">
        <dgm:presLayoutVars>
          <dgm:bulletEnabled val="1"/>
        </dgm:presLayoutVars>
      </dgm:prSet>
      <dgm:spPr/>
      <dgm:t>
        <a:bodyPr/>
        <a:lstStyle/>
        <a:p>
          <a:endParaRPr lang="en-US"/>
        </a:p>
      </dgm:t>
    </dgm:pt>
    <dgm:pt modelId="{3B845249-AC69-4589-8469-059C0C06D775}" type="pres">
      <dgm:prSet presAssocID="{68F10155-C4FD-4231-B989-4FEF2BDB1AA1}" presName="sibTrans" presStyleLbl="sibTrans2D1" presStyleIdx="1" presStyleCnt="5"/>
      <dgm:spPr/>
      <dgm:t>
        <a:bodyPr/>
        <a:lstStyle/>
        <a:p>
          <a:endParaRPr lang="en-US"/>
        </a:p>
      </dgm:t>
    </dgm:pt>
    <dgm:pt modelId="{1E63717D-02F1-4104-AF13-F0BAC3FB5C1B}" type="pres">
      <dgm:prSet presAssocID="{68F10155-C4FD-4231-B989-4FEF2BDB1AA1}" presName="connectorText" presStyleLbl="sibTrans2D1" presStyleIdx="1" presStyleCnt="5"/>
      <dgm:spPr/>
      <dgm:t>
        <a:bodyPr/>
        <a:lstStyle/>
        <a:p>
          <a:endParaRPr lang="en-US"/>
        </a:p>
      </dgm:t>
    </dgm:pt>
    <dgm:pt modelId="{ED1E2476-6843-434F-B49C-2D1E17E89480}" type="pres">
      <dgm:prSet presAssocID="{17522FB1-FE07-44CC-B7D5-493E86829E59}" presName="node" presStyleLbl="node1" presStyleIdx="2" presStyleCnt="6" custScaleX="53310">
        <dgm:presLayoutVars>
          <dgm:bulletEnabled val="1"/>
        </dgm:presLayoutVars>
      </dgm:prSet>
      <dgm:spPr/>
      <dgm:t>
        <a:bodyPr/>
        <a:lstStyle/>
        <a:p>
          <a:endParaRPr lang="en-US"/>
        </a:p>
      </dgm:t>
    </dgm:pt>
    <dgm:pt modelId="{5BDD2E3B-D20A-4419-8FE1-9713E53ED62F}" type="pres">
      <dgm:prSet presAssocID="{E2CDC56C-54FD-4596-A26D-5540F41D1A65}" presName="sibTrans" presStyleLbl="sibTrans2D1" presStyleIdx="2" presStyleCnt="5"/>
      <dgm:spPr/>
      <dgm:t>
        <a:bodyPr/>
        <a:lstStyle/>
        <a:p>
          <a:endParaRPr lang="en-US"/>
        </a:p>
      </dgm:t>
    </dgm:pt>
    <dgm:pt modelId="{CAD35953-967B-49C9-9FF0-37FA2095E188}" type="pres">
      <dgm:prSet presAssocID="{E2CDC56C-54FD-4596-A26D-5540F41D1A65}" presName="connectorText" presStyleLbl="sibTrans2D1" presStyleIdx="2" presStyleCnt="5"/>
      <dgm:spPr/>
      <dgm:t>
        <a:bodyPr/>
        <a:lstStyle/>
        <a:p>
          <a:endParaRPr lang="en-US"/>
        </a:p>
      </dgm:t>
    </dgm:pt>
    <dgm:pt modelId="{ECC87E2E-5AB7-4FFD-AFF2-F0B6B2E53076}" type="pres">
      <dgm:prSet presAssocID="{DC02925D-0925-437E-8A71-AC6C16B98C67}" presName="node" presStyleLbl="node1" presStyleIdx="3" presStyleCnt="6" custScaleX="86146">
        <dgm:presLayoutVars>
          <dgm:bulletEnabled val="1"/>
        </dgm:presLayoutVars>
      </dgm:prSet>
      <dgm:spPr/>
      <dgm:t>
        <a:bodyPr/>
        <a:lstStyle/>
        <a:p>
          <a:endParaRPr lang="en-US"/>
        </a:p>
      </dgm:t>
    </dgm:pt>
    <dgm:pt modelId="{6FB587F9-3A94-4659-B86A-CD7D5E46B2F7}" type="pres">
      <dgm:prSet presAssocID="{EA264D67-298D-4DA0-9FA4-74E29E3EB274}" presName="sibTrans" presStyleLbl="sibTrans2D1" presStyleIdx="3" presStyleCnt="5"/>
      <dgm:spPr/>
      <dgm:t>
        <a:bodyPr/>
        <a:lstStyle/>
        <a:p>
          <a:endParaRPr lang="en-US"/>
        </a:p>
      </dgm:t>
    </dgm:pt>
    <dgm:pt modelId="{67F50580-5F26-466A-AFC9-64D4F6179FDE}" type="pres">
      <dgm:prSet presAssocID="{EA264D67-298D-4DA0-9FA4-74E29E3EB274}" presName="connectorText" presStyleLbl="sibTrans2D1" presStyleIdx="3" presStyleCnt="5"/>
      <dgm:spPr/>
      <dgm:t>
        <a:bodyPr/>
        <a:lstStyle/>
        <a:p>
          <a:endParaRPr lang="en-US"/>
        </a:p>
      </dgm:t>
    </dgm:pt>
    <dgm:pt modelId="{CA2EC2C0-F542-411A-8F91-9CD9B38FF485}" type="pres">
      <dgm:prSet presAssocID="{5B3811BA-6E88-42C9-B342-CBAF4D7242E5}" presName="node" presStyleLbl="node1" presStyleIdx="4" presStyleCnt="6" custScaleX="75913">
        <dgm:presLayoutVars>
          <dgm:bulletEnabled val="1"/>
        </dgm:presLayoutVars>
      </dgm:prSet>
      <dgm:spPr/>
      <dgm:t>
        <a:bodyPr/>
        <a:lstStyle/>
        <a:p>
          <a:endParaRPr lang="en-US"/>
        </a:p>
      </dgm:t>
    </dgm:pt>
    <dgm:pt modelId="{1BDF0E82-D566-407C-A4D8-650B3B99E30B}" type="pres">
      <dgm:prSet presAssocID="{C8C62096-5A11-4EEE-989F-91BA1E9C3C0E}" presName="sibTrans" presStyleLbl="sibTrans2D1" presStyleIdx="4" presStyleCnt="5"/>
      <dgm:spPr/>
      <dgm:t>
        <a:bodyPr/>
        <a:lstStyle/>
        <a:p>
          <a:endParaRPr lang="en-US"/>
        </a:p>
      </dgm:t>
    </dgm:pt>
    <dgm:pt modelId="{F15496B6-66AD-4AC5-A2BA-26D236145872}" type="pres">
      <dgm:prSet presAssocID="{C8C62096-5A11-4EEE-989F-91BA1E9C3C0E}" presName="connectorText" presStyleLbl="sibTrans2D1" presStyleIdx="4" presStyleCnt="5"/>
      <dgm:spPr/>
      <dgm:t>
        <a:bodyPr/>
        <a:lstStyle/>
        <a:p>
          <a:endParaRPr lang="en-US"/>
        </a:p>
      </dgm:t>
    </dgm:pt>
    <dgm:pt modelId="{ED0B2E22-4894-4571-AF41-5927A11EEB10}" type="pres">
      <dgm:prSet presAssocID="{6F5BF088-E70E-41DB-A96F-25071088F6A3}" presName="node" presStyleLbl="node1" presStyleIdx="5" presStyleCnt="6" custScaleX="72336">
        <dgm:presLayoutVars>
          <dgm:bulletEnabled val="1"/>
        </dgm:presLayoutVars>
      </dgm:prSet>
      <dgm:spPr/>
      <dgm:t>
        <a:bodyPr/>
        <a:lstStyle/>
        <a:p>
          <a:endParaRPr lang="en-US"/>
        </a:p>
      </dgm:t>
    </dgm:pt>
  </dgm:ptLst>
  <dgm:cxnLst>
    <dgm:cxn modelId="{C669B7C7-DC5E-4B62-A378-4EFF87E042CF}" srcId="{9A834A03-C09F-4D81-AE7F-7C04EA5E9BE7}" destId="{17522FB1-FE07-44CC-B7D5-493E86829E59}" srcOrd="2" destOrd="0" parTransId="{93DD2657-BFE4-45A9-B847-7E6070282F3B}" sibTransId="{E2CDC56C-54FD-4596-A26D-5540F41D1A65}"/>
    <dgm:cxn modelId="{B11610CD-266D-485A-907A-A0D3AA50DFD0}" type="presOf" srcId="{C8C62096-5A11-4EEE-989F-91BA1E9C3C0E}" destId="{F15496B6-66AD-4AC5-A2BA-26D236145872}" srcOrd="1" destOrd="0" presId="urn:microsoft.com/office/officeart/2005/8/layout/process1"/>
    <dgm:cxn modelId="{AEF9A9E2-7E81-40BA-9764-38048881441F}" type="presOf" srcId="{6F5BF088-E70E-41DB-A96F-25071088F6A3}" destId="{ED0B2E22-4894-4571-AF41-5927A11EEB10}" srcOrd="0" destOrd="0" presId="urn:microsoft.com/office/officeart/2005/8/layout/process1"/>
    <dgm:cxn modelId="{1206287D-E7FC-4F29-80FD-6C31EE97A852}" srcId="{9A834A03-C09F-4D81-AE7F-7C04EA5E9BE7}" destId="{DC02925D-0925-437E-8A71-AC6C16B98C67}" srcOrd="3" destOrd="0" parTransId="{68A41C86-7F99-49C2-A601-A7A1E73492C9}" sibTransId="{EA264D67-298D-4DA0-9FA4-74E29E3EB274}"/>
    <dgm:cxn modelId="{F76866E3-5736-402B-87D4-50A5A2055290}" type="presOf" srcId="{5B3811BA-6E88-42C9-B342-CBAF4D7242E5}" destId="{CA2EC2C0-F542-411A-8F91-9CD9B38FF485}" srcOrd="0" destOrd="0" presId="urn:microsoft.com/office/officeart/2005/8/layout/process1"/>
    <dgm:cxn modelId="{520D80E3-964C-4D15-B5A0-AD16C4C6D149}" type="presOf" srcId="{C8C62096-5A11-4EEE-989F-91BA1E9C3C0E}" destId="{1BDF0E82-D566-407C-A4D8-650B3B99E30B}" srcOrd="0" destOrd="0" presId="urn:microsoft.com/office/officeart/2005/8/layout/process1"/>
    <dgm:cxn modelId="{618C059A-6DBD-4F5A-AA35-A37C912E5DAB}" type="presOf" srcId="{EA264D67-298D-4DA0-9FA4-74E29E3EB274}" destId="{6FB587F9-3A94-4659-B86A-CD7D5E46B2F7}" srcOrd="0" destOrd="0" presId="urn:microsoft.com/office/officeart/2005/8/layout/process1"/>
    <dgm:cxn modelId="{C6B88E49-ECBE-4C19-8EFC-4D88507D4D56}" type="presOf" srcId="{E2CDC56C-54FD-4596-A26D-5540F41D1A65}" destId="{5BDD2E3B-D20A-4419-8FE1-9713E53ED62F}" srcOrd="0" destOrd="0" presId="urn:microsoft.com/office/officeart/2005/8/layout/process1"/>
    <dgm:cxn modelId="{3653B4AF-EBAF-460C-B5BC-1DFD44A4B13E}" srcId="{9A834A03-C09F-4D81-AE7F-7C04EA5E9BE7}" destId="{6F5BF088-E70E-41DB-A96F-25071088F6A3}" srcOrd="5" destOrd="0" parTransId="{104B691F-F6A9-4745-9872-0F128FA12A27}" sibTransId="{4E65158F-62CD-41C3-9FAE-AA9475536194}"/>
    <dgm:cxn modelId="{2450299D-5015-410F-8C5D-DDC12ADF9164}" type="presOf" srcId="{68F10155-C4FD-4231-B989-4FEF2BDB1AA1}" destId="{3B845249-AC69-4589-8469-059C0C06D775}" srcOrd="0" destOrd="0" presId="urn:microsoft.com/office/officeart/2005/8/layout/process1"/>
    <dgm:cxn modelId="{47BA5DCC-40C3-4006-BA1E-C82F594D5AE7}" srcId="{9A834A03-C09F-4D81-AE7F-7C04EA5E9BE7}" destId="{3AE50409-9BB6-4324-A796-554DCBD1CDCA}" srcOrd="1" destOrd="0" parTransId="{5BBE8D0E-1EB0-4E00-8BFA-627AF7D4F28C}" sibTransId="{68F10155-C4FD-4231-B989-4FEF2BDB1AA1}"/>
    <dgm:cxn modelId="{13C8A053-3326-4DC1-8960-D4DCD6CEAF13}" type="presOf" srcId="{3AE50409-9BB6-4324-A796-554DCBD1CDCA}" destId="{A8665EDD-D36D-4D9E-81F9-0F38DA4DF23F}" srcOrd="0" destOrd="0" presId="urn:microsoft.com/office/officeart/2005/8/layout/process1"/>
    <dgm:cxn modelId="{842087EA-03F8-4264-9C62-ECCBF24930A1}" type="presOf" srcId="{5050F9D7-DBF5-482F-804F-6DCA9C0A021A}" destId="{76DE05DD-D539-49C7-988E-D4AC5B515620}" srcOrd="0" destOrd="0" presId="urn:microsoft.com/office/officeart/2005/8/layout/process1"/>
    <dgm:cxn modelId="{7F543884-0CB5-4E10-A75F-2C730E049A57}" type="presOf" srcId="{EA264D67-298D-4DA0-9FA4-74E29E3EB274}" destId="{67F50580-5F26-466A-AFC9-64D4F6179FDE}" srcOrd="1" destOrd="0" presId="urn:microsoft.com/office/officeart/2005/8/layout/process1"/>
    <dgm:cxn modelId="{347ED0BA-024D-4CEE-B378-1F1CD6A4CF9F}" srcId="{9A834A03-C09F-4D81-AE7F-7C04EA5E9BE7}" destId="{5050F9D7-DBF5-482F-804F-6DCA9C0A021A}" srcOrd="0" destOrd="0" parTransId="{1AF9D1DB-008D-4102-BFD7-7A3DF4AB36A5}" sibTransId="{25949EF6-2044-4959-8969-5A3BDF8629A4}"/>
    <dgm:cxn modelId="{53053029-AA09-48B7-868F-F0CD05D435AF}" type="presOf" srcId="{9A834A03-C09F-4D81-AE7F-7C04EA5E9BE7}" destId="{50D6461C-8DBC-4941-9C92-522856A64F75}" srcOrd="0" destOrd="0" presId="urn:microsoft.com/office/officeart/2005/8/layout/process1"/>
    <dgm:cxn modelId="{BDAD95F9-F15D-4ABC-AE1F-0CA662B781DA}" type="presOf" srcId="{17522FB1-FE07-44CC-B7D5-493E86829E59}" destId="{ED1E2476-6843-434F-B49C-2D1E17E89480}" srcOrd="0" destOrd="0" presId="urn:microsoft.com/office/officeart/2005/8/layout/process1"/>
    <dgm:cxn modelId="{3744954B-7BA2-468D-B0DE-B315F523A065}" type="presOf" srcId="{DC02925D-0925-437E-8A71-AC6C16B98C67}" destId="{ECC87E2E-5AB7-4FFD-AFF2-F0B6B2E53076}" srcOrd="0" destOrd="0" presId="urn:microsoft.com/office/officeart/2005/8/layout/process1"/>
    <dgm:cxn modelId="{E1E5E836-66C9-4FCB-B66E-C8C0271B3170}" type="presOf" srcId="{25949EF6-2044-4959-8969-5A3BDF8629A4}" destId="{5B0C28DC-10FD-4321-B38E-9CED11DA9280}" srcOrd="1" destOrd="0" presId="urn:microsoft.com/office/officeart/2005/8/layout/process1"/>
    <dgm:cxn modelId="{9B7AAF99-B8A8-4F2E-9A5C-A7E31F04C25C}" type="presOf" srcId="{68F10155-C4FD-4231-B989-4FEF2BDB1AA1}" destId="{1E63717D-02F1-4104-AF13-F0BAC3FB5C1B}" srcOrd="1" destOrd="0" presId="urn:microsoft.com/office/officeart/2005/8/layout/process1"/>
    <dgm:cxn modelId="{0BE28A91-8EB5-4B29-8482-401DD6B3653F}" srcId="{9A834A03-C09F-4D81-AE7F-7C04EA5E9BE7}" destId="{5B3811BA-6E88-42C9-B342-CBAF4D7242E5}" srcOrd="4" destOrd="0" parTransId="{333DDC0D-5C7B-41D2-A3DA-299F460A60BD}" sibTransId="{C8C62096-5A11-4EEE-989F-91BA1E9C3C0E}"/>
    <dgm:cxn modelId="{1AD46521-B913-4B18-B038-0CC16C1F378B}" type="presOf" srcId="{25949EF6-2044-4959-8969-5A3BDF8629A4}" destId="{6948E3CD-A14A-48F6-A104-08BC74589D48}" srcOrd="0" destOrd="0" presId="urn:microsoft.com/office/officeart/2005/8/layout/process1"/>
    <dgm:cxn modelId="{FB317293-3758-4285-9AB1-B3E75739A586}" type="presOf" srcId="{E2CDC56C-54FD-4596-A26D-5540F41D1A65}" destId="{CAD35953-967B-49C9-9FF0-37FA2095E188}" srcOrd="1" destOrd="0" presId="urn:microsoft.com/office/officeart/2005/8/layout/process1"/>
    <dgm:cxn modelId="{5A1C3F4B-46D4-4D15-B0CF-11777AB70FE7}" type="presParOf" srcId="{50D6461C-8DBC-4941-9C92-522856A64F75}" destId="{76DE05DD-D539-49C7-988E-D4AC5B515620}" srcOrd="0" destOrd="0" presId="urn:microsoft.com/office/officeart/2005/8/layout/process1"/>
    <dgm:cxn modelId="{5E38A49F-C87F-4C22-B0C1-EB4FE53D7668}" type="presParOf" srcId="{50D6461C-8DBC-4941-9C92-522856A64F75}" destId="{6948E3CD-A14A-48F6-A104-08BC74589D48}" srcOrd="1" destOrd="0" presId="urn:microsoft.com/office/officeart/2005/8/layout/process1"/>
    <dgm:cxn modelId="{B5AA9E57-903D-491F-8C51-617E6B435EBC}" type="presParOf" srcId="{6948E3CD-A14A-48F6-A104-08BC74589D48}" destId="{5B0C28DC-10FD-4321-B38E-9CED11DA9280}" srcOrd="0" destOrd="0" presId="urn:microsoft.com/office/officeart/2005/8/layout/process1"/>
    <dgm:cxn modelId="{8648657B-AC25-4206-B5AB-1000CFC28B96}" type="presParOf" srcId="{50D6461C-8DBC-4941-9C92-522856A64F75}" destId="{A8665EDD-D36D-4D9E-81F9-0F38DA4DF23F}" srcOrd="2" destOrd="0" presId="urn:microsoft.com/office/officeart/2005/8/layout/process1"/>
    <dgm:cxn modelId="{972EFCB8-021C-4025-802D-053B109E6143}" type="presParOf" srcId="{50D6461C-8DBC-4941-9C92-522856A64F75}" destId="{3B845249-AC69-4589-8469-059C0C06D775}" srcOrd="3" destOrd="0" presId="urn:microsoft.com/office/officeart/2005/8/layout/process1"/>
    <dgm:cxn modelId="{878A7D14-33F7-4B9B-BAEE-179E3088A3C6}" type="presParOf" srcId="{3B845249-AC69-4589-8469-059C0C06D775}" destId="{1E63717D-02F1-4104-AF13-F0BAC3FB5C1B}" srcOrd="0" destOrd="0" presId="urn:microsoft.com/office/officeart/2005/8/layout/process1"/>
    <dgm:cxn modelId="{F0B9FFFC-0082-4081-A3CE-2BED12CD56A7}" type="presParOf" srcId="{50D6461C-8DBC-4941-9C92-522856A64F75}" destId="{ED1E2476-6843-434F-B49C-2D1E17E89480}" srcOrd="4" destOrd="0" presId="urn:microsoft.com/office/officeart/2005/8/layout/process1"/>
    <dgm:cxn modelId="{A2D1B5BD-B215-4256-898A-2441D8156C7C}" type="presParOf" srcId="{50D6461C-8DBC-4941-9C92-522856A64F75}" destId="{5BDD2E3B-D20A-4419-8FE1-9713E53ED62F}" srcOrd="5" destOrd="0" presId="urn:microsoft.com/office/officeart/2005/8/layout/process1"/>
    <dgm:cxn modelId="{F30D779E-33EF-454F-B12E-4D15E8D86F72}" type="presParOf" srcId="{5BDD2E3B-D20A-4419-8FE1-9713E53ED62F}" destId="{CAD35953-967B-49C9-9FF0-37FA2095E188}" srcOrd="0" destOrd="0" presId="urn:microsoft.com/office/officeart/2005/8/layout/process1"/>
    <dgm:cxn modelId="{90EF59F4-AD39-49BF-BA24-F5B9862D2B20}" type="presParOf" srcId="{50D6461C-8DBC-4941-9C92-522856A64F75}" destId="{ECC87E2E-5AB7-4FFD-AFF2-F0B6B2E53076}" srcOrd="6" destOrd="0" presId="urn:microsoft.com/office/officeart/2005/8/layout/process1"/>
    <dgm:cxn modelId="{38399791-FA39-472D-A9C2-B2912DEC26FD}" type="presParOf" srcId="{50D6461C-8DBC-4941-9C92-522856A64F75}" destId="{6FB587F9-3A94-4659-B86A-CD7D5E46B2F7}" srcOrd="7" destOrd="0" presId="urn:microsoft.com/office/officeart/2005/8/layout/process1"/>
    <dgm:cxn modelId="{5059FAFC-C356-4B17-8589-E5F13C9EB5E1}" type="presParOf" srcId="{6FB587F9-3A94-4659-B86A-CD7D5E46B2F7}" destId="{67F50580-5F26-466A-AFC9-64D4F6179FDE}" srcOrd="0" destOrd="0" presId="urn:microsoft.com/office/officeart/2005/8/layout/process1"/>
    <dgm:cxn modelId="{509FF6FA-DE73-40EF-9676-CD48C44EAEDF}" type="presParOf" srcId="{50D6461C-8DBC-4941-9C92-522856A64F75}" destId="{CA2EC2C0-F542-411A-8F91-9CD9B38FF485}" srcOrd="8" destOrd="0" presId="urn:microsoft.com/office/officeart/2005/8/layout/process1"/>
    <dgm:cxn modelId="{F0B3C032-8DB3-4C2F-B65F-F1171B4E4DE1}" type="presParOf" srcId="{50D6461C-8DBC-4941-9C92-522856A64F75}" destId="{1BDF0E82-D566-407C-A4D8-650B3B99E30B}" srcOrd="9" destOrd="0" presId="urn:microsoft.com/office/officeart/2005/8/layout/process1"/>
    <dgm:cxn modelId="{55F3F4E7-F85E-4298-8AF5-9C115CB7A3DC}" type="presParOf" srcId="{1BDF0E82-D566-407C-A4D8-650B3B99E30B}" destId="{F15496B6-66AD-4AC5-A2BA-26D236145872}" srcOrd="0" destOrd="0" presId="urn:microsoft.com/office/officeart/2005/8/layout/process1"/>
    <dgm:cxn modelId="{E8F4F479-70CB-4B9B-A22B-363E180ED7C1}" type="presParOf" srcId="{50D6461C-8DBC-4941-9C92-522856A64F75}" destId="{ED0B2E22-4894-4571-AF41-5927A11EEB10}" srcOrd="1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834A03-C09F-4D81-AE7F-7C04EA5E9BE7}" type="doc">
      <dgm:prSet loTypeId="urn:microsoft.com/office/officeart/2005/8/layout/process1" loCatId="process" qsTypeId="urn:microsoft.com/office/officeart/2005/8/quickstyle/simple1" qsCatId="simple" csTypeId="urn:microsoft.com/office/officeart/2005/8/colors/accent0_1" csCatId="mainScheme" phldr="1"/>
      <dgm:spPr/>
    </dgm:pt>
    <dgm:pt modelId="{5050F9D7-DBF5-482F-804F-6DCA9C0A021A}">
      <dgm:prSet phldrT="[Text]"/>
      <dgm:spPr/>
      <dgm:t>
        <a:bodyPr/>
        <a:lstStyle/>
        <a:p>
          <a:r>
            <a:rPr lang="en-US" b="1" dirty="0"/>
            <a:t>ENTRY</a:t>
          </a:r>
        </a:p>
      </dgm:t>
    </dgm:pt>
    <dgm:pt modelId="{1AF9D1DB-008D-4102-BFD7-7A3DF4AB36A5}" type="parTrans" cxnId="{347ED0BA-024D-4CEE-B378-1F1CD6A4CF9F}">
      <dgm:prSet/>
      <dgm:spPr/>
      <dgm:t>
        <a:bodyPr/>
        <a:lstStyle/>
        <a:p>
          <a:endParaRPr lang="en-US" b="1"/>
        </a:p>
      </dgm:t>
    </dgm:pt>
    <dgm:pt modelId="{25949EF6-2044-4959-8969-5A3BDF8629A4}" type="sibTrans" cxnId="{347ED0BA-024D-4CEE-B378-1F1CD6A4CF9F}">
      <dgm:prSet/>
      <dgm:spPr/>
      <dgm:t>
        <a:bodyPr/>
        <a:lstStyle/>
        <a:p>
          <a:endParaRPr lang="en-US" b="1"/>
        </a:p>
      </dgm:t>
    </dgm:pt>
    <dgm:pt modelId="{3AE50409-9BB6-4324-A796-554DCBD1CDCA}">
      <dgm:prSet phldrT="[Text]"/>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b="1" dirty="0"/>
            <a:t>MUSEUM</a:t>
          </a:r>
        </a:p>
      </dgm:t>
    </dgm:pt>
    <dgm:pt modelId="{5BBE8D0E-1EB0-4E00-8BFA-627AF7D4F28C}" type="parTrans" cxnId="{47BA5DCC-40C3-4006-BA1E-C82F594D5AE7}">
      <dgm:prSet/>
      <dgm:spPr/>
      <dgm:t>
        <a:bodyPr/>
        <a:lstStyle/>
        <a:p>
          <a:endParaRPr lang="en-US" b="1"/>
        </a:p>
      </dgm:t>
    </dgm:pt>
    <dgm:pt modelId="{68F10155-C4FD-4231-B989-4FEF2BDB1AA1}" type="sibTrans" cxnId="{47BA5DCC-40C3-4006-BA1E-C82F594D5AE7}">
      <dgm:prSet/>
      <dgm:spPr/>
      <dgm:t>
        <a:bodyPr/>
        <a:lstStyle/>
        <a:p>
          <a:endParaRPr lang="en-US" b="1"/>
        </a:p>
      </dgm:t>
    </dgm:pt>
    <dgm:pt modelId="{DC02925D-0925-437E-8A71-AC6C16B98C67}">
      <dgm:prSet phldrT="[Text]"/>
      <dgm:spPr/>
      <dgm:t>
        <a:bodyPr/>
        <a:lstStyle/>
        <a:p>
          <a:r>
            <a:rPr lang="en-US" b="1" dirty="0"/>
            <a:t>LIBRARY</a:t>
          </a:r>
        </a:p>
      </dgm:t>
    </dgm:pt>
    <dgm:pt modelId="{68A41C86-7F99-49C2-A601-A7A1E73492C9}" type="parTrans" cxnId="{1206287D-E7FC-4F29-80FD-6C31EE97A852}">
      <dgm:prSet/>
      <dgm:spPr/>
      <dgm:t>
        <a:bodyPr/>
        <a:lstStyle/>
        <a:p>
          <a:endParaRPr lang="en-US" b="1"/>
        </a:p>
      </dgm:t>
    </dgm:pt>
    <dgm:pt modelId="{EA264D67-298D-4DA0-9FA4-74E29E3EB274}" type="sibTrans" cxnId="{1206287D-E7FC-4F29-80FD-6C31EE97A852}">
      <dgm:prSet/>
      <dgm:spPr/>
      <dgm:t>
        <a:bodyPr/>
        <a:lstStyle/>
        <a:p>
          <a:endParaRPr lang="en-US" b="1"/>
        </a:p>
      </dgm:t>
    </dgm:pt>
    <dgm:pt modelId="{5B3811BA-6E88-42C9-B342-CBAF4D7242E5}">
      <dgm:prSet/>
      <dgm:spPr/>
      <dgm:t>
        <a:bodyPr/>
        <a:lstStyle/>
        <a:p>
          <a:r>
            <a:rPr lang="en-US" b="1" dirty="0"/>
            <a:t>STAGE</a:t>
          </a:r>
        </a:p>
      </dgm:t>
    </dgm:pt>
    <dgm:pt modelId="{333DDC0D-5C7B-41D2-A3DA-299F460A60BD}" type="parTrans" cxnId="{0BE28A91-8EB5-4B29-8482-401DD6B3653F}">
      <dgm:prSet/>
      <dgm:spPr/>
      <dgm:t>
        <a:bodyPr/>
        <a:lstStyle/>
        <a:p>
          <a:endParaRPr lang="en-US" b="1"/>
        </a:p>
      </dgm:t>
    </dgm:pt>
    <dgm:pt modelId="{C8C62096-5A11-4EEE-989F-91BA1E9C3C0E}" type="sibTrans" cxnId="{0BE28A91-8EB5-4B29-8482-401DD6B3653F}">
      <dgm:prSet/>
      <dgm:spPr/>
      <dgm:t>
        <a:bodyPr/>
        <a:lstStyle/>
        <a:p>
          <a:endParaRPr lang="en-US" b="1"/>
        </a:p>
      </dgm:t>
    </dgm:pt>
    <dgm:pt modelId="{17522FB1-FE07-44CC-B7D5-493E86829E59}">
      <dgm:prSet/>
      <dgm:spPr/>
      <dgm:t>
        <a:bodyPr/>
        <a:lstStyle/>
        <a:p>
          <a:r>
            <a:rPr lang="en-US" b="1" dirty="0"/>
            <a:t>P.E.</a:t>
          </a:r>
        </a:p>
      </dgm:t>
    </dgm:pt>
    <dgm:pt modelId="{93DD2657-BFE4-45A9-B847-7E6070282F3B}" type="parTrans" cxnId="{C669B7C7-DC5E-4B62-A378-4EFF87E042CF}">
      <dgm:prSet/>
      <dgm:spPr/>
      <dgm:t>
        <a:bodyPr/>
        <a:lstStyle/>
        <a:p>
          <a:endParaRPr lang="en-US" b="1"/>
        </a:p>
      </dgm:t>
    </dgm:pt>
    <dgm:pt modelId="{E2CDC56C-54FD-4596-A26D-5540F41D1A65}" type="sibTrans" cxnId="{C669B7C7-DC5E-4B62-A378-4EFF87E042CF}">
      <dgm:prSet/>
      <dgm:spPr/>
      <dgm:t>
        <a:bodyPr/>
        <a:lstStyle/>
        <a:p>
          <a:endParaRPr lang="en-US" b="1"/>
        </a:p>
      </dgm:t>
    </dgm:pt>
    <dgm:pt modelId="{6F5BF088-E70E-41DB-A96F-25071088F6A3}">
      <dgm:prSet/>
      <dgm:spPr/>
      <dgm:t>
        <a:bodyPr/>
        <a:lstStyle/>
        <a:p>
          <a:r>
            <a:rPr lang="en-US" b="1" dirty="0"/>
            <a:t>BEER</a:t>
          </a:r>
        </a:p>
      </dgm:t>
    </dgm:pt>
    <dgm:pt modelId="{104B691F-F6A9-4745-9872-0F128FA12A27}" type="parTrans" cxnId="{3653B4AF-EBAF-460C-B5BC-1DFD44A4B13E}">
      <dgm:prSet/>
      <dgm:spPr/>
      <dgm:t>
        <a:bodyPr/>
        <a:lstStyle/>
        <a:p>
          <a:endParaRPr lang="en-US" b="1"/>
        </a:p>
      </dgm:t>
    </dgm:pt>
    <dgm:pt modelId="{4E65158F-62CD-41C3-9FAE-AA9475536194}" type="sibTrans" cxnId="{3653B4AF-EBAF-460C-B5BC-1DFD44A4B13E}">
      <dgm:prSet/>
      <dgm:spPr/>
      <dgm:t>
        <a:bodyPr/>
        <a:lstStyle/>
        <a:p>
          <a:endParaRPr lang="en-US" b="1"/>
        </a:p>
      </dgm:t>
    </dgm:pt>
    <dgm:pt modelId="{50D6461C-8DBC-4941-9C92-522856A64F75}" type="pres">
      <dgm:prSet presAssocID="{9A834A03-C09F-4D81-AE7F-7C04EA5E9BE7}" presName="Name0" presStyleCnt="0">
        <dgm:presLayoutVars>
          <dgm:dir/>
          <dgm:resizeHandles val="exact"/>
        </dgm:presLayoutVars>
      </dgm:prSet>
      <dgm:spPr/>
    </dgm:pt>
    <dgm:pt modelId="{76DE05DD-D539-49C7-988E-D4AC5B515620}" type="pres">
      <dgm:prSet presAssocID="{5050F9D7-DBF5-482F-804F-6DCA9C0A021A}" presName="node" presStyleLbl="node1" presStyleIdx="0" presStyleCnt="6" custScaleX="85825">
        <dgm:presLayoutVars>
          <dgm:bulletEnabled val="1"/>
        </dgm:presLayoutVars>
      </dgm:prSet>
      <dgm:spPr/>
      <dgm:t>
        <a:bodyPr/>
        <a:lstStyle/>
        <a:p>
          <a:endParaRPr lang="en-US"/>
        </a:p>
      </dgm:t>
    </dgm:pt>
    <dgm:pt modelId="{6948E3CD-A14A-48F6-A104-08BC74589D48}" type="pres">
      <dgm:prSet presAssocID="{25949EF6-2044-4959-8969-5A3BDF8629A4}" presName="sibTrans" presStyleLbl="sibTrans2D1" presStyleIdx="0" presStyleCnt="5"/>
      <dgm:spPr/>
      <dgm:t>
        <a:bodyPr/>
        <a:lstStyle/>
        <a:p>
          <a:endParaRPr lang="en-US"/>
        </a:p>
      </dgm:t>
    </dgm:pt>
    <dgm:pt modelId="{5B0C28DC-10FD-4321-B38E-9CED11DA9280}" type="pres">
      <dgm:prSet presAssocID="{25949EF6-2044-4959-8969-5A3BDF8629A4}" presName="connectorText" presStyleLbl="sibTrans2D1" presStyleIdx="0" presStyleCnt="5"/>
      <dgm:spPr/>
      <dgm:t>
        <a:bodyPr/>
        <a:lstStyle/>
        <a:p>
          <a:endParaRPr lang="en-US"/>
        </a:p>
      </dgm:t>
    </dgm:pt>
    <dgm:pt modelId="{A8665EDD-D36D-4D9E-81F9-0F38DA4DF23F}" type="pres">
      <dgm:prSet presAssocID="{3AE50409-9BB6-4324-A796-554DCBD1CDCA}" presName="node" presStyleLbl="node1" presStyleIdx="1" presStyleCnt="6">
        <dgm:presLayoutVars>
          <dgm:bulletEnabled val="1"/>
        </dgm:presLayoutVars>
      </dgm:prSet>
      <dgm:spPr/>
      <dgm:t>
        <a:bodyPr/>
        <a:lstStyle/>
        <a:p>
          <a:endParaRPr lang="en-US"/>
        </a:p>
      </dgm:t>
    </dgm:pt>
    <dgm:pt modelId="{3B845249-AC69-4589-8469-059C0C06D775}" type="pres">
      <dgm:prSet presAssocID="{68F10155-C4FD-4231-B989-4FEF2BDB1AA1}" presName="sibTrans" presStyleLbl="sibTrans2D1" presStyleIdx="1" presStyleCnt="5"/>
      <dgm:spPr/>
      <dgm:t>
        <a:bodyPr/>
        <a:lstStyle/>
        <a:p>
          <a:endParaRPr lang="en-US"/>
        </a:p>
      </dgm:t>
    </dgm:pt>
    <dgm:pt modelId="{1E63717D-02F1-4104-AF13-F0BAC3FB5C1B}" type="pres">
      <dgm:prSet presAssocID="{68F10155-C4FD-4231-B989-4FEF2BDB1AA1}" presName="connectorText" presStyleLbl="sibTrans2D1" presStyleIdx="1" presStyleCnt="5"/>
      <dgm:spPr/>
      <dgm:t>
        <a:bodyPr/>
        <a:lstStyle/>
        <a:p>
          <a:endParaRPr lang="en-US"/>
        </a:p>
      </dgm:t>
    </dgm:pt>
    <dgm:pt modelId="{ED1E2476-6843-434F-B49C-2D1E17E89480}" type="pres">
      <dgm:prSet presAssocID="{17522FB1-FE07-44CC-B7D5-493E86829E59}" presName="node" presStyleLbl="node1" presStyleIdx="2" presStyleCnt="6" custScaleX="53310">
        <dgm:presLayoutVars>
          <dgm:bulletEnabled val="1"/>
        </dgm:presLayoutVars>
      </dgm:prSet>
      <dgm:spPr/>
      <dgm:t>
        <a:bodyPr/>
        <a:lstStyle/>
        <a:p>
          <a:endParaRPr lang="en-US"/>
        </a:p>
      </dgm:t>
    </dgm:pt>
    <dgm:pt modelId="{5BDD2E3B-D20A-4419-8FE1-9713E53ED62F}" type="pres">
      <dgm:prSet presAssocID="{E2CDC56C-54FD-4596-A26D-5540F41D1A65}" presName="sibTrans" presStyleLbl="sibTrans2D1" presStyleIdx="2" presStyleCnt="5"/>
      <dgm:spPr/>
      <dgm:t>
        <a:bodyPr/>
        <a:lstStyle/>
        <a:p>
          <a:endParaRPr lang="en-US"/>
        </a:p>
      </dgm:t>
    </dgm:pt>
    <dgm:pt modelId="{CAD35953-967B-49C9-9FF0-37FA2095E188}" type="pres">
      <dgm:prSet presAssocID="{E2CDC56C-54FD-4596-A26D-5540F41D1A65}" presName="connectorText" presStyleLbl="sibTrans2D1" presStyleIdx="2" presStyleCnt="5"/>
      <dgm:spPr/>
      <dgm:t>
        <a:bodyPr/>
        <a:lstStyle/>
        <a:p>
          <a:endParaRPr lang="en-US"/>
        </a:p>
      </dgm:t>
    </dgm:pt>
    <dgm:pt modelId="{ECC87E2E-5AB7-4FFD-AFF2-F0B6B2E53076}" type="pres">
      <dgm:prSet presAssocID="{DC02925D-0925-437E-8A71-AC6C16B98C67}" presName="node" presStyleLbl="node1" presStyleIdx="3" presStyleCnt="6" custScaleX="86146">
        <dgm:presLayoutVars>
          <dgm:bulletEnabled val="1"/>
        </dgm:presLayoutVars>
      </dgm:prSet>
      <dgm:spPr/>
      <dgm:t>
        <a:bodyPr/>
        <a:lstStyle/>
        <a:p>
          <a:endParaRPr lang="en-US"/>
        </a:p>
      </dgm:t>
    </dgm:pt>
    <dgm:pt modelId="{6FB587F9-3A94-4659-B86A-CD7D5E46B2F7}" type="pres">
      <dgm:prSet presAssocID="{EA264D67-298D-4DA0-9FA4-74E29E3EB274}" presName="sibTrans" presStyleLbl="sibTrans2D1" presStyleIdx="3" presStyleCnt="5"/>
      <dgm:spPr/>
      <dgm:t>
        <a:bodyPr/>
        <a:lstStyle/>
        <a:p>
          <a:endParaRPr lang="en-US"/>
        </a:p>
      </dgm:t>
    </dgm:pt>
    <dgm:pt modelId="{67F50580-5F26-466A-AFC9-64D4F6179FDE}" type="pres">
      <dgm:prSet presAssocID="{EA264D67-298D-4DA0-9FA4-74E29E3EB274}" presName="connectorText" presStyleLbl="sibTrans2D1" presStyleIdx="3" presStyleCnt="5"/>
      <dgm:spPr/>
      <dgm:t>
        <a:bodyPr/>
        <a:lstStyle/>
        <a:p>
          <a:endParaRPr lang="en-US"/>
        </a:p>
      </dgm:t>
    </dgm:pt>
    <dgm:pt modelId="{CA2EC2C0-F542-411A-8F91-9CD9B38FF485}" type="pres">
      <dgm:prSet presAssocID="{5B3811BA-6E88-42C9-B342-CBAF4D7242E5}" presName="node" presStyleLbl="node1" presStyleIdx="4" presStyleCnt="6" custScaleX="75913">
        <dgm:presLayoutVars>
          <dgm:bulletEnabled val="1"/>
        </dgm:presLayoutVars>
      </dgm:prSet>
      <dgm:spPr/>
      <dgm:t>
        <a:bodyPr/>
        <a:lstStyle/>
        <a:p>
          <a:endParaRPr lang="en-US"/>
        </a:p>
      </dgm:t>
    </dgm:pt>
    <dgm:pt modelId="{1BDF0E82-D566-407C-A4D8-650B3B99E30B}" type="pres">
      <dgm:prSet presAssocID="{C8C62096-5A11-4EEE-989F-91BA1E9C3C0E}" presName="sibTrans" presStyleLbl="sibTrans2D1" presStyleIdx="4" presStyleCnt="5"/>
      <dgm:spPr/>
      <dgm:t>
        <a:bodyPr/>
        <a:lstStyle/>
        <a:p>
          <a:endParaRPr lang="en-US"/>
        </a:p>
      </dgm:t>
    </dgm:pt>
    <dgm:pt modelId="{F15496B6-66AD-4AC5-A2BA-26D236145872}" type="pres">
      <dgm:prSet presAssocID="{C8C62096-5A11-4EEE-989F-91BA1E9C3C0E}" presName="connectorText" presStyleLbl="sibTrans2D1" presStyleIdx="4" presStyleCnt="5"/>
      <dgm:spPr/>
      <dgm:t>
        <a:bodyPr/>
        <a:lstStyle/>
        <a:p>
          <a:endParaRPr lang="en-US"/>
        </a:p>
      </dgm:t>
    </dgm:pt>
    <dgm:pt modelId="{ED0B2E22-4894-4571-AF41-5927A11EEB10}" type="pres">
      <dgm:prSet presAssocID="{6F5BF088-E70E-41DB-A96F-25071088F6A3}" presName="node" presStyleLbl="node1" presStyleIdx="5" presStyleCnt="6" custScaleX="72336">
        <dgm:presLayoutVars>
          <dgm:bulletEnabled val="1"/>
        </dgm:presLayoutVars>
      </dgm:prSet>
      <dgm:spPr/>
      <dgm:t>
        <a:bodyPr/>
        <a:lstStyle/>
        <a:p>
          <a:endParaRPr lang="en-US"/>
        </a:p>
      </dgm:t>
    </dgm:pt>
  </dgm:ptLst>
  <dgm:cxnLst>
    <dgm:cxn modelId="{C669B7C7-DC5E-4B62-A378-4EFF87E042CF}" srcId="{9A834A03-C09F-4D81-AE7F-7C04EA5E9BE7}" destId="{17522FB1-FE07-44CC-B7D5-493E86829E59}" srcOrd="2" destOrd="0" parTransId="{93DD2657-BFE4-45A9-B847-7E6070282F3B}" sibTransId="{E2CDC56C-54FD-4596-A26D-5540F41D1A65}"/>
    <dgm:cxn modelId="{B11610CD-266D-485A-907A-A0D3AA50DFD0}" type="presOf" srcId="{C8C62096-5A11-4EEE-989F-91BA1E9C3C0E}" destId="{F15496B6-66AD-4AC5-A2BA-26D236145872}" srcOrd="1" destOrd="0" presId="urn:microsoft.com/office/officeart/2005/8/layout/process1"/>
    <dgm:cxn modelId="{AEF9A9E2-7E81-40BA-9764-38048881441F}" type="presOf" srcId="{6F5BF088-E70E-41DB-A96F-25071088F6A3}" destId="{ED0B2E22-4894-4571-AF41-5927A11EEB10}" srcOrd="0" destOrd="0" presId="urn:microsoft.com/office/officeart/2005/8/layout/process1"/>
    <dgm:cxn modelId="{1206287D-E7FC-4F29-80FD-6C31EE97A852}" srcId="{9A834A03-C09F-4D81-AE7F-7C04EA5E9BE7}" destId="{DC02925D-0925-437E-8A71-AC6C16B98C67}" srcOrd="3" destOrd="0" parTransId="{68A41C86-7F99-49C2-A601-A7A1E73492C9}" sibTransId="{EA264D67-298D-4DA0-9FA4-74E29E3EB274}"/>
    <dgm:cxn modelId="{F76866E3-5736-402B-87D4-50A5A2055290}" type="presOf" srcId="{5B3811BA-6E88-42C9-B342-CBAF4D7242E5}" destId="{CA2EC2C0-F542-411A-8F91-9CD9B38FF485}" srcOrd="0" destOrd="0" presId="urn:microsoft.com/office/officeart/2005/8/layout/process1"/>
    <dgm:cxn modelId="{520D80E3-964C-4D15-B5A0-AD16C4C6D149}" type="presOf" srcId="{C8C62096-5A11-4EEE-989F-91BA1E9C3C0E}" destId="{1BDF0E82-D566-407C-A4D8-650B3B99E30B}" srcOrd="0" destOrd="0" presId="urn:microsoft.com/office/officeart/2005/8/layout/process1"/>
    <dgm:cxn modelId="{618C059A-6DBD-4F5A-AA35-A37C912E5DAB}" type="presOf" srcId="{EA264D67-298D-4DA0-9FA4-74E29E3EB274}" destId="{6FB587F9-3A94-4659-B86A-CD7D5E46B2F7}" srcOrd="0" destOrd="0" presId="urn:microsoft.com/office/officeart/2005/8/layout/process1"/>
    <dgm:cxn modelId="{C6B88E49-ECBE-4C19-8EFC-4D88507D4D56}" type="presOf" srcId="{E2CDC56C-54FD-4596-A26D-5540F41D1A65}" destId="{5BDD2E3B-D20A-4419-8FE1-9713E53ED62F}" srcOrd="0" destOrd="0" presId="urn:microsoft.com/office/officeart/2005/8/layout/process1"/>
    <dgm:cxn modelId="{3653B4AF-EBAF-460C-B5BC-1DFD44A4B13E}" srcId="{9A834A03-C09F-4D81-AE7F-7C04EA5E9BE7}" destId="{6F5BF088-E70E-41DB-A96F-25071088F6A3}" srcOrd="5" destOrd="0" parTransId="{104B691F-F6A9-4745-9872-0F128FA12A27}" sibTransId="{4E65158F-62CD-41C3-9FAE-AA9475536194}"/>
    <dgm:cxn modelId="{2450299D-5015-410F-8C5D-DDC12ADF9164}" type="presOf" srcId="{68F10155-C4FD-4231-B989-4FEF2BDB1AA1}" destId="{3B845249-AC69-4589-8469-059C0C06D775}" srcOrd="0" destOrd="0" presId="urn:microsoft.com/office/officeart/2005/8/layout/process1"/>
    <dgm:cxn modelId="{47BA5DCC-40C3-4006-BA1E-C82F594D5AE7}" srcId="{9A834A03-C09F-4D81-AE7F-7C04EA5E9BE7}" destId="{3AE50409-9BB6-4324-A796-554DCBD1CDCA}" srcOrd="1" destOrd="0" parTransId="{5BBE8D0E-1EB0-4E00-8BFA-627AF7D4F28C}" sibTransId="{68F10155-C4FD-4231-B989-4FEF2BDB1AA1}"/>
    <dgm:cxn modelId="{13C8A053-3326-4DC1-8960-D4DCD6CEAF13}" type="presOf" srcId="{3AE50409-9BB6-4324-A796-554DCBD1CDCA}" destId="{A8665EDD-D36D-4D9E-81F9-0F38DA4DF23F}" srcOrd="0" destOrd="0" presId="urn:microsoft.com/office/officeart/2005/8/layout/process1"/>
    <dgm:cxn modelId="{842087EA-03F8-4264-9C62-ECCBF24930A1}" type="presOf" srcId="{5050F9D7-DBF5-482F-804F-6DCA9C0A021A}" destId="{76DE05DD-D539-49C7-988E-D4AC5B515620}" srcOrd="0" destOrd="0" presId="urn:microsoft.com/office/officeart/2005/8/layout/process1"/>
    <dgm:cxn modelId="{7F543884-0CB5-4E10-A75F-2C730E049A57}" type="presOf" srcId="{EA264D67-298D-4DA0-9FA4-74E29E3EB274}" destId="{67F50580-5F26-466A-AFC9-64D4F6179FDE}" srcOrd="1" destOrd="0" presId="urn:microsoft.com/office/officeart/2005/8/layout/process1"/>
    <dgm:cxn modelId="{347ED0BA-024D-4CEE-B378-1F1CD6A4CF9F}" srcId="{9A834A03-C09F-4D81-AE7F-7C04EA5E9BE7}" destId="{5050F9D7-DBF5-482F-804F-6DCA9C0A021A}" srcOrd="0" destOrd="0" parTransId="{1AF9D1DB-008D-4102-BFD7-7A3DF4AB36A5}" sibTransId="{25949EF6-2044-4959-8969-5A3BDF8629A4}"/>
    <dgm:cxn modelId="{53053029-AA09-48B7-868F-F0CD05D435AF}" type="presOf" srcId="{9A834A03-C09F-4D81-AE7F-7C04EA5E9BE7}" destId="{50D6461C-8DBC-4941-9C92-522856A64F75}" srcOrd="0" destOrd="0" presId="urn:microsoft.com/office/officeart/2005/8/layout/process1"/>
    <dgm:cxn modelId="{BDAD95F9-F15D-4ABC-AE1F-0CA662B781DA}" type="presOf" srcId="{17522FB1-FE07-44CC-B7D5-493E86829E59}" destId="{ED1E2476-6843-434F-B49C-2D1E17E89480}" srcOrd="0" destOrd="0" presId="urn:microsoft.com/office/officeart/2005/8/layout/process1"/>
    <dgm:cxn modelId="{3744954B-7BA2-468D-B0DE-B315F523A065}" type="presOf" srcId="{DC02925D-0925-437E-8A71-AC6C16B98C67}" destId="{ECC87E2E-5AB7-4FFD-AFF2-F0B6B2E53076}" srcOrd="0" destOrd="0" presId="urn:microsoft.com/office/officeart/2005/8/layout/process1"/>
    <dgm:cxn modelId="{E1E5E836-66C9-4FCB-B66E-C8C0271B3170}" type="presOf" srcId="{25949EF6-2044-4959-8969-5A3BDF8629A4}" destId="{5B0C28DC-10FD-4321-B38E-9CED11DA9280}" srcOrd="1" destOrd="0" presId="urn:microsoft.com/office/officeart/2005/8/layout/process1"/>
    <dgm:cxn modelId="{9B7AAF99-B8A8-4F2E-9A5C-A7E31F04C25C}" type="presOf" srcId="{68F10155-C4FD-4231-B989-4FEF2BDB1AA1}" destId="{1E63717D-02F1-4104-AF13-F0BAC3FB5C1B}" srcOrd="1" destOrd="0" presId="urn:microsoft.com/office/officeart/2005/8/layout/process1"/>
    <dgm:cxn modelId="{0BE28A91-8EB5-4B29-8482-401DD6B3653F}" srcId="{9A834A03-C09F-4D81-AE7F-7C04EA5E9BE7}" destId="{5B3811BA-6E88-42C9-B342-CBAF4D7242E5}" srcOrd="4" destOrd="0" parTransId="{333DDC0D-5C7B-41D2-A3DA-299F460A60BD}" sibTransId="{C8C62096-5A11-4EEE-989F-91BA1E9C3C0E}"/>
    <dgm:cxn modelId="{1AD46521-B913-4B18-B038-0CC16C1F378B}" type="presOf" srcId="{25949EF6-2044-4959-8969-5A3BDF8629A4}" destId="{6948E3CD-A14A-48F6-A104-08BC74589D48}" srcOrd="0" destOrd="0" presId="urn:microsoft.com/office/officeart/2005/8/layout/process1"/>
    <dgm:cxn modelId="{FB317293-3758-4285-9AB1-B3E75739A586}" type="presOf" srcId="{E2CDC56C-54FD-4596-A26D-5540F41D1A65}" destId="{CAD35953-967B-49C9-9FF0-37FA2095E188}" srcOrd="1" destOrd="0" presId="urn:microsoft.com/office/officeart/2005/8/layout/process1"/>
    <dgm:cxn modelId="{5A1C3F4B-46D4-4D15-B0CF-11777AB70FE7}" type="presParOf" srcId="{50D6461C-8DBC-4941-9C92-522856A64F75}" destId="{76DE05DD-D539-49C7-988E-D4AC5B515620}" srcOrd="0" destOrd="0" presId="urn:microsoft.com/office/officeart/2005/8/layout/process1"/>
    <dgm:cxn modelId="{5E38A49F-C87F-4C22-B0C1-EB4FE53D7668}" type="presParOf" srcId="{50D6461C-8DBC-4941-9C92-522856A64F75}" destId="{6948E3CD-A14A-48F6-A104-08BC74589D48}" srcOrd="1" destOrd="0" presId="urn:microsoft.com/office/officeart/2005/8/layout/process1"/>
    <dgm:cxn modelId="{B5AA9E57-903D-491F-8C51-617E6B435EBC}" type="presParOf" srcId="{6948E3CD-A14A-48F6-A104-08BC74589D48}" destId="{5B0C28DC-10FD-4321-B38E-9CED11DA9280}" srcOrd="0" destOrd="0" presId="urn:microsoft.com/office/officeart/2005/8/layout/process1"/>
    <dgm:cxn modelId="{8648657B-AC25-4206-B5AB-1000CFC28B96}" type="presParOf" srcId="{50D6461C-8DBC-4941-9C92-522856A64F75}" destId="{A8665EDD-D36D-4D9E-81F9-0F38DA4DF23F}" srcOrd="2" destOrd="0" presId="urn:microsoft.com/office/officeart/2005/8/layout/process1"/>
    <dgm:cxn modelId="{972EFCB8-021C-4025-802D-053B109E6143}" type="presParOf" srcId="{50D6461C-8DBC-4941-9C92-522856A64F75}" destId="{3B845249-AC69-4589-8469-059C0C06D775}" srcOrd="3" destOrd="0" presId="urn:microsoft.com/office/officeart/2005/8/layout/process1"/>
    <dgm:cxn modelId="{878A7D14-33F7-4B9B-BAEE-179E3088A3C6}" type="presParOf" srcId="{3B845249-AC69-4589-8469-059C0C06D775}" destId="{1E63717D-02F1-4104-AF13-F0BAC3FB5C1B}" srcOrd="0" destOrd="0" presId="urn:microsoft.com/office/officeart/2005/8/layout/process1"/>
    <dgm:cxn modelId="{F0B9FFFC-0082-4081-A3CE-2BED12CD56A7}" type="presParOf" srcId="{50D6461C-8DBC-4941-9C92-522856A64F75}" destId="{ED1E2476-6843-434F-B49C-2D1E17E89480}" srcOrd="4" destOrd="0" presId="urn:microsoft.com/office/officeart/2005/8/layout/process1"/>
    <dgm:cxn modelId="{A2D1B5BD-B215-4256-898A-2441D8156C7C}" type="presParOf" srcId="{50D6461C-8DBC-4941-9C92-522856A64F75}" destId="{5BDD2E3B-D20A-4419-8FE1-9713E53ED62F}" srcOrd="5" destOrd="0" presId="urn:microsoft.com/office/officeart/2005/8/layout/process1"/>
    <dgm:cxn modelId="{F30D779E-33EF-454F-B12E-4D15E8D86F72}" type="presParOf" srcId="{5BDD2E3B-D20A-4419-8FE1-9713E53ED62F}" destId="{CAD35953-967B-49C9-9FF0-37FA2095E188}" srcOrd="0" destOrd="0" presId="urn:microsoft.com/office/officeart/2005/8/layout/process1"/>
    <dgm:cxn modelId="{90EF59F4-AD39-49BF-BA24-F5B9862D2B20}" type="presParOf" srcId="{50D6461C-8DBC-4941-9C92-522856A64F75}" destId="{ECC87E2E-5AB7-4FFD-AFF2-F0B6B2E53076}" srcOrd="6" destOrd="0" presId="urn:microsoft.com/office/officeart/2005/8/layout/process1"/>
    <dgm:cxn modelId="{38399791-FA39-472D-A9C2-B2912DEC26FD}" type="presParOf" srcId="{50D6461C-8DBC-4941-9C92-522856A64F75}" destId="{6FB587F9-3A94-4659-B86A-CD7D5E46B2F7}" srcOrd="7" destOrd="0" presId="urn:microsoft.com/office/officeart/2005/8/layout/process1"/>
    <dgm:cxn modelId="{5059FAFC-C356-4B17-8589-E5F13C9EB5E1}" type="presParOf" srcId="{6FB587F9-3A94-4659-B86A-CD7D5E46B2F7}" destId="{67F50580-5F26-466A-AFC9-64D4F6179FDE}" srcOrd="0" destOrd="0" presId="urn:microsoft.com/office/officeart/2005/8/layout/process1"/>
    <dgm:cxn modelId="{509FF6FA-DE73-40EF-9676-CD48C44EAEDF}" type="presParOf" srcId="{50D6461C-8DBC-4941-9C92-522856A64F75}" destId="{CA2EC2C0-F542-411A-8F91-9CD9B38FF485}" srcOrd="8" destOrd="0" presId="urn:microsoft.com/office/officeart/2005/8/layout/process1"/>
    <dgm:cxn modelId="{F0B3C032-8DB3-4C2F-B65F-F1171B4E4DE1}" type="presParOf" srcId="{50D6461C-8DBC-4941-9C92-522856A64F75}" destId="{1BDF0E82-D566-407C-A4D8-650B3B99E30B}" srcOrd="9" destOrd="0" presId="urn:microsoft.com/office/officeart/2005/8/layout/process1"/>
    <dgm:cxn modelId="{55F3F4E7-F85E-4298-8AF5-9C115CB7A3DC}" type="presParOf" srcId="{1BDF0E82-D566-407C-A4D8-650B3B99E30B}" destId="{F15496B6-66AD-4AC5-A2BA-26D236145872}" srcOrd="0" destOrd="0" presId="urn:microsoft.com/office/officeart/2005/8/layout/process1"/>
    <dgm:cxn modelId="{E8F4F479-70CB-4B9B-A22B-363E180ED7C1}" type="presParOf" srcId="{50D6461C-8DBC-4941-9C92-522856A64F75}" destId="{ED0B2E22-4894-4571-AF41-5927A11EEB10}"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834A03-C09F-4D81-AE7F-7C04EA5E9BE7}" type="doc">
      <dgm:prSet loTypeId="urn:microsoft.com/office/officeart/2005/8/layout/process1" loCatId="process" qsTypeId="urn:microsoft.com/office/officeart/2005/8/quickstyle/simple1" qsCatId="simple" csTypeId="urn:microsoft.com/office/officeart/2005/8/colors/accent0_1" csCatId="mainScheme" phldr="1"/>
      <dgm:spPr/>
    </dgm:pt>
    <dgm:pt modelId="{5050F9D7-DBF5-482F-804F-6DCA9C0A021A}">
      <dgm:prSet phldrT="[Text]"/>
      <dgm:spPr/>
      <dgm:t>
        <a:bodyPr/>
        <a:lstStyle/>
        <a:p>
          <a:r>
            <a:rPr lang="en-US" b="1" dirty="0"/>
            <a:t>ENTRY</a:t>
          </a:r>
        </a:p>
      </dgm:t>
    </dgm:pt>
    <dgm:pt modelId="{1AF9D1DB-008D-4102-BFD7-7A3DF4AB36A5}" type="parTrans" cxnId="{347ED0BA-024D-4CEE-B378-1F1CD6A4CF9F}">
      <dgm:prSet/>
      <dgm:spPr/>
      <dgm:t>
        <a:bodyPr/>
        <a:lstStyle/>
        <a:p>
          <a:endParaRPr lang="en-US" b="1"/>
        </a:p>
      </dgm:t>
    </dgm:pt>
    <dgm:pt modelId="{25949EF6-2044-4959-8969-5A3BDF8629A4}" type="sibTrans" cxnId="{347ED0BA-024D-4CEE-B378-1F1CD6A4CF9F}">
      <dgm:prSet/>
      <dgm:spPr/>
      <dgm:t>
        <a:bodyPr/>
        <a:lstStyle/>
        <a:p>
          <a:endParaRPr lang="en-US" b="1"/>
        </a:p>
      </dgm:t>
    </dgm:pt>
    <dgm:pt modelId="{3AE50409-9BB6-4324-A796-554DCBD1CDCA}">
      <dgm:prSet phldrT="[Text]"/>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b="1" dirty="0"/>
            <a:t>MUSEUM</a:t>
          </a:r>
        </a:p>
      </dgm:t>
    </dgm:pt>
    <dgm:pt modelId="{5BBE8D0E-1EB0-4E00-8BFA-627AF7D4F28C}" type="parTrans" cxnId="{47BA5DCC-40C3-4006-BA1E-C82F594D5AE7}">
      <dgm:prSet/>
      <dgm:spPr/>
      <dgm:t>
        <a:bodyPr/>
        <a:lstStyle/>
        <a:p>
          <a:endParaRPr lang="en-US" b="1"/>
        </a:p>
      </dgm:t>
    </dgm:pt>
    <dgm:pt modelId="{68F10155-C4FD-4231-B989-4FEF2BDB1AA1}" type="sibTrans" cxnId="{47BA5DCC-40C3-4006-BA1E-C82F594D5AE7}">
      <dgm:prSet/>
      <dgm:spPr/>
      <dgm:t>
        <a:bodyPr/>
        <a:lstStyle/>
        <a:p>
          <a:endParaRPr lang="en-US" b="1"/>
        </a:p>
      </dgm:t>
    </dgm:pt>
    <dgm:pt modelId="{DC02925D-0925-437E-8A71-AC6C16B98C67}">
      <dgm:prSet phldrT="[Text]"/>
      <dgm:spPr/>
      <dgm:t>
        <a:bodyPr/>
        <a:lstStyle/>
        <a:p>
          <a:r>
            <a:rPr lang="en-US" b="1" dirty="0"/>
            <a:t>LIBRARY</a:t>
          </a:r>
        </a:p>
      </dgm:t>
    </dgm:pt>
    <dgm:pt modelId="{68A41C86-7F99-49C2-A601-A7A1E73492C9}" type="parTrans" cxnId="{1206287D-E7FC-4F29-80FD-6C31EE97A852}">
      <dgm:prSet/>
      <dgm:spPr/>
      <dgm:t>
        <a:bodyPr/>
        <a:lstStyle/>
        <a:p>
          <a:endParaRPr lang="en-US" b="1"/>
        </a:p>
      </dgm:t>
    </dgm:pt>
    <dgm:pt modelId="{EA264D67-298D-4DA0-9FA4-74E29E3EB274}" type="sibTrans" cxnId="{1206287D-E7FC-4F29-80FD-6C31EE97A852}">
      <dgm:prSet/>
      <dgm:spPr/>
      <dgm:t>
        <a:bodyPr/>
        <a:lstStyle/>
        <a:p>
          <a:endParaRPr lang="en-US" b="1"/>
        </a:p>
      </dgm:t>
    </dgm:pt>
    <dgm:pt modelId="{5B3811BA-6E88-42C9-B342-CBAF4D7242E5}">
      <dgm:prSet/>
      <dgm:spPr/>
      <dgm:t>
        <a:bodyPr/>
        <a:lstStyle/>
        <a:p>
          <a:r>
            <a:rPr lang="en-US" b="1" dirty="0"/>
            <a:t>STAGE</a:t>
          </a:r>
        </a:p>
      </dgm:t>
    </dgm:pt>
    <dgm:pt modelId="{333DDC0D-5C7B-41D2-A3DA-299F460A60BD}" type="parTrans" cxnId="{0BE28A91-8EB5-4B29-8482-401DD6B3653F}">
      <dgm:prSet/>
      <dgm:spPr/>
      <dgm:t>
        <a:bodyPr/>
        <a:lstStyle/>
        <a:p>
          <a:endParaRPr lang="en-US" b="1"/>
        </a:p>
      </dgm:t>
    </dgm:pt>
    <dgm:pt modelId="{C8C62096-5A11-4EEE-989F-91BA1E9C3C0E}" type="sibTrans" cxnId="{0BE28A91-8EB5-4B29-8482-401DD6B3653F}">
      <dgm:prSet/>
      <dgm:spPr/>
      <dgm:t>
        <a:bodyPr/>
        <a:lstStyle/>
        <a:p>
          <a:endParaRPr lang="en-US" b="1"/>
        </a:p>
      </dgm:t>
    </dgm:pt>
    <dgm:pt modelId="{17522FB1-FE07-44CC-B7D5-493E86829E59}">
      <dgm:prSet/>
      <dgm:spPr/>
      <dgm:t>
        <a:bodyPr/>
        <a:lstStyle/>
        <a:p>
          <a:r>
            <a:rPr lang="en-US" b="1" dirty="0"/>
            <a:t>P.E.</a:t>
          </a:r>
        </a:p>
      </dgm:t>
    </dgm:pt>
    <dgm:pt modelId="{93DD2657-BFE4-45A9-B847-7E6070282F3B}" type="parTrans" cxnId="{C669B7C7-DC5E-4B62-A378-4EFF87E042CF}">
      <dgm:prSet/>
      <dgm:spPr/>
      <dgm:t>
        <a:bodyPr/>
        <a:lstStyle/>
        <a:p>
          <a:endParaRPr lang="en-US" b="1"/>
        </a:p>
      </dgm:t>
    </dgm:pt>
    <dgm:pt modelId="{E2CDC56C-54FD-4596-A26D-5540F41D1A65}" type="sibTrans" cxnId="{C669B7C7-DC5E-4B62-A378-4EFF87E042CF}">
      <dgm:prSet/>
      <dgm:spPr/>
      <dgm:t>
        <a:bodyPr/>
        <a:lstStyle/>
        <a:p>
          <a:endParaRPr lang="en-US" b="1"/>
        </a:p>
      </dgm:t>
    </dgm:pt>
    <dgm:pt modelId="{6F5BF088-E70E-41DB-A96F-25071088F6A3}">
      <dgm:prSet/>
      <dgm:spPr/>
      <dgm:t>
        <a:bodyPr/>
        <a:lstStyle/>
        <a:p>
          <a:r>
            <a:rPr lang="en-US" b="1" dirty="0"/>
            <a:t>BEER</a:t>
          </a:r>
        </a:p>
      </dgm:t>
    </dgm:pt>
    <dgm:pt modelId="{104B691F-F6A9-4745-9872-0F128FA12A27}" type="parTrans" cxnId="{3653B4AF-EBAF-460C-B5BC-1DFD44A4B13E}">
      <dgm:prSet/>
      <dgm:spPr/>
      <dgm:t>
        <a:bodyPr/>
        <a:lstStyle/>
        <a:p>
          <a:endParaRPr lang="en-US" b="1"/>
        </a:p>
      </dgm:t>
    </dgm:pt>
    <dgm:pt modelId="{4E65158F-62CD-41C3-9FAE-AA9475536194}" type="sibTrans" cxnId="{3653B4AF-EBAF-460C-B5BC-1DFD44A4B13E}">
      <dgm:prSet/>
      <dgm:spPr/>
      <dgm:t>
        <a:bodyPr/>
        <a:lstStyle/>
        <a:p>
          <a:endParaRPr lang="en-US" b="1"/>
        </a:p>
      </dgm:t>
    </dgm:pt>
    <dgm:pt modelId="{50D6461C-8DBC-4941-9C92-522856A64F75}" type="pres">
      <dgm:prSet presAssocID="{9A834A03-C09F-4D81-AE7F-7C04EA5E9BE7}" presName="Name0" presStyleCnt="0">
        <dgm:presLayoutVars>
          <dgm:dir/>
          <dgm:resizeHandles val="exact"/>
        </dgm:presLayoutVars>
      </dgm:prSet>
      <dgm:spPr/>
    </dgm:pt>
    <dgm:pt modelId="{76DE05DD-D539-49C7-988E-D4AC5B515620}" type="pres">
      <dgm:prSet presAssocID="{5050F9D7-DBF5-482F-804F-6DCA9C0A021A}" presName="node" presStyleLbl="node1" presStyleIdx="0" presStyleCnt="6" custScaleX="85825">
        <dgm:presLayoutVars>
          <dgm:bulletEnabled val="1"/>
        </dgm:presLayoutVars>
      </dgm:prSet>
      <dgm:spPr/>
      <dgm:t>
        <a:bodyPr/>
        <a:lstStyle/>
        <a:p>
          <a:endParaRPr lang="en-US"/>
        </a:p>
      </dgm:t>
    </dgm:pt>
    <dgm:pt modelId="{6948E3CD-A14A-48F6-A104-08BC74589D48}" type="pres">
      <dgm:prSet presAssocID="{25949EF6-2044-4959-8969-5A3BDF8629A4}" presName="sibTrans" presStyleLbl="sibTrans2D1" presStyleIdx="0" presStyleCnt="5"/>
      <dgm:spPr/>
      <dgm:t>
        <a:bodyPr/>
        <a:lstStyle/>
        <a:p>
          <a:endParaRPr lang="en-US"/>
        </a:p>
      </dgm:t>
    </dgm:pt>
    <dgm:pt modelId="{5B0C28DC-10FD-4321-B38E-9CED11DA9280}" type="pres">
      <dgm:prSet presAssocID="{25949EF6-2044-4959-8969-5A3BDF8629A4}" presName="connectorText" presStyleLbl="sibTrans2D1" presStyleIdx="0" presStyleCnt="5"/>
      <dgm:spPr/>
      <dgm:t>
        <a:bodyPr/>
        <a:lstStyle/>
        <a:p>
          <a:endParaRPr lang="en-US"/>
        </a:p>
      </dgm:t>
    </dgm:pt>
    <dgm:pt modelId="{A8665EDD-D36D-4D9E-81F9-0F38DA4DF23F}" type="pres">
      <dgm:prSet presAssocID="{3AE50409-9BB6-4324-A796-554DCBD1CDCA}" presName="node" presStyleLbl="node1" presStyleIdx="1" presStyleCnt="6">
        <dgm:presLayoutVars>
          <dgm:bulletEnabled val="1"/>
        </dgm:presLayoutVars>
      </dgm:prSet>
      <dgm:spPr/>
      <dgm:t>
        <a:bodyPr/>
        <a:lstStyle/>
        <a:p>
          <a:endParaRPr lang="en-US"/>
        </a:p>
      </dgm:t>
    </dgm:pt>
    <dgm:pt modelId="{3B845249-AC69-4589-8469-059C0C06D775}" type="pres">
      <dgm:prSet presAssocID="{68F10155-C4FD-4231-B989-4FEF2BDB1AA1}" presName="sibTrans" presStyleLbl="sibTrans2D1" presStyleIdx="1" presStyleCnt="5"/>
      <dgm:spPr/>
      <dgm:t>
        <a:bodyPr/>
        <a:lstStyle/>
        <a:p>
          <a:endParaRPr lang="en-US"/>
        </a:p>
      </dgm:t>
    </dgm:pt>
    <dgm:pt modelId="{1E63717D-02F1-4104-AF13-F0BAC3FB5C1B}" type="pres">
      <dgm:prSet presAssocID="{68F10155-C4FD-4231-B989-4FEF2BDB1AA1}" presName="connectorText" presStyleLbl="sibTrans2D1" presStyleIdx="1" presStyleCnt="5"/>
      <dgm:spPr/>
      <dgm:t>
        <a:bodyPr/>
        <a:lstStyle/>
        <a:p>
          <a:endParaRPr lang="en-US"/>
        </a:p>
      </dgm:t>
    </dgm:pt>
    <dgm:pt modelId="{ED1E2476-6843-434F-B49C-2D1E17E89480}" type="pres">
      <dgm:prSet presAssocID="{17522FB1-FE07-44CC-B7D5-493E86829E59}" presName="node" presStyleLbl="node1" presStyleIdx="2" presStyleCnt="6" custScaleX="53310">
        <dgm:presLayoutVars>
          <dgm:bulletEnabled val="1"/>
        </dgm:presLayoutVars>
      </dgm:prSet>
      <dgm:spPr/>
      <dgm:t>
        <a:bodyPr/>
        <a:lstStyle/>
        <a:p>
          <a:endParaRPr lang="en-US"/>
        </a:p>
      </dgm:t>
    </dgm:pt>
    <dgm:pt modelId="{5BDD2E3B-D20A-4419-8FE1-9713E53ED62F}" type="pres">
      <dgm:prSet presAssocID="{E2CDC56C-54FD-4596-A26D-5540F41D1A65}" presName="sibTrans" presStyleLbl="sibTrans2D1" presStyleIdx="2" presStyleCnt="5"/>
      <dgm:spPr/>
      <dgm:t>
        <a:bodyPr/>
        <a:lstStyle/>
        <a:p>
          <a:endParaRPr lang="en-US"/>
        </a:p>
      </dgm:t>
    </dgm:pt>
    <dgm:pt modelId="{CAD35953-967B-49C9-9FF0-37FA2095E188}" type="pres">
      <dgm:prSet presAssocID="{E2CDC56C-54FD-4596-A26D-5540F41D1A65}" presName="connectorText" presStyleLbl="sibTrans2D1" presStyleIdx="2" presStyleCnt="5"/>
      <dgm:spPr/>
      <dgm:t>
        <a:bodyPr/>
        <a:lstStyle/>
        <a:p>
          <a:endParaRPr lang="en-US"/>
        </a:p>
      </dgm:t>
    </dgm:pt>
    <dgm:pt modelId="{ECC87E2E-5AB7-4FFD-AFF2-F0B6B2E53076}" type="pres">
      <dgm:prSet presAssocID="{DC02925D-0925-437E-8A71-AC6C16B98C67}" presName="node" presStyleLbl="node1" presStyleIdx="3" presStyleCnt="6" custScaleX="86146">
        <dgm:presLayoutVars>
          <dgm:bulletEnabled val="1"/>
        </dgm:presLayoutVars>
      </dgm:prSet>
      <dgm:spPr/>
      <dgm:t>
        <a:bodyPr/>
        <a:lstStyle/>
        <a:p>
          <a:endParaRPr lang="en-US"/>
        </a:p>
      </dgm:t>
    </dgm:pt>
    <dgm:pt modelId="{6FB587F9-3A94-4659-B86A-CD7D5E46B2F7}" type="pres">
      <dgm:prSet presAssocID="{EA264D67-298D-4DA0-9FA4-74E29E3EB274}" presName="sibTrans" presStyleLbl="sibTrans2D1" presStyleIdx="3" presStyleCnt="5"/>
      <dgm:spPr/>
      <dgm:t>
        <a:bodyPr/>
        <a:lstStyle/>
        <a:p>
          <a:endParaRPr lang="en-US"/>
        </a:p>
      </dgm:t>
    </dgm:pt>
    <dgm:pt modelId="{67F50580-5F26-466A-AFC9-64D4F6179FDE}" type="pres">
      <dgm:prSet presAssocID="{EA264D67-298D-4DA0-9FA4-74E29E3EB274}" presName="connectorText" presStyleLbl="sibTrans2D1" presStyleIdx="3" presStyleCnt="5"/>
      <dgm:spPr/>
      <dgm:t>
        <a:bodyPr/>
        <a:lstStyle/>
        <a:p>
          <a:endParaRPr lang="en-US"/>
        </a:p>
      </dgm:t>
    </dgm:pt>
    <dgm:pt modelId="{CA2EC2C0-F542-411A-8F91-9CD9B38FF485}" type="pres">
      <dgm:prSet presAssocID="{5B3811BA-6E88-42C9-B342-CBAF4D7242E5}" presName="node" presStyleLbl="node1" presStyleIdx="4" presStyleCnt="6" custScaleX="75913">
        <dgm:presLayoutVars>
          <dgm:bulletEnabled val="1"/>
        </dgm:presLayoutVars>
      </dgm:prSet>
      <dgm:spPr/>
      <dgm:t>
        <a:bodyPr/>
        <a:lstStyle/>
        <a:p>
          <a:endParaRPr lang="en-US"/>
        </a:p>
      </dgm:t>
    </dgm:pt>
    <dgm:pt modelId="{1BDF0E82-D566-407C-A4D8-650B3B99E30B}" type="pres">
      <dgm:prSet presAssocID="{C8C62096-5A11-4EEE-989F-91BA1E9C3C0E}" presName="sibTrans" presStyleLbl="sibTrans2D1" presStyleIdx="4" presStyleCnt="5"/>
      <dgm:spPr/>
      <dgm:t>
        <a:bodyPr/>
        <a:lstStyle/>
        <a:p>
          <a:endParaRPr lang="en-US"/>
        </a:p>
      </dgm:t>
    </dgm:pt>
    <dgm:pt modelId="{F15496B6-66AD-4AC5-A2BA-26D236145872}" type="pres">
      <dgm:prSet presAssocID="{C8C62096-5A11-4EEE-989F-91BA1E9C3C0E}" presName="connectorText" presStyleLbl="sibTrans2D1" presStyleIdx="4" presStyleCnt="5"/>
      <dgm:spPr/>
      <dgm:t>
        <a:bodyPr/>
        <a:lstStyle/>
        <a:p>
          <a:endParaRPr lang="en-US"/>
        </a:p>
      </dgm:t>
    </dgm:pt>
    <dgm:pt modelId="{ED0B2E22-4894-4571-AF41-5927A11EEB10}" type="pres">
      <dgm:prSet presAssocID="{6F5BF088-E70E-41DB-A96F-25071088F6A3}" presName="node" presStyleLbl="node1" presStyleIdx="5" presStyleCnt="6" custScaleX="72336">
        <dgm:presLayoutVars>
          <dgm:bulletEnabled val="1"/>
        </dgm:presLayoutVars>
      </dgm:prSet>
      <dgm:spPr/>
      <dgm:t>
        <a:bodyPr/>
        <a:lstStyle/>
        <a:p>
          <a:endParaRPr lang="en-US"/>
        </a:p>
      </dgm:t>
    </dgm:pt>
  </dgm:ptLst>
  <dgm:cxnLst>
    <dgm:cxn modelId="{C669B7C7-DC5E-4B62-A378-4EFF87E042CF}" srcId="{9A834A03-C09F-4D81-AE7F-7C04EA5E9BE7}" destId="{17522FB1-FE07-44CC-B7D5-493E86829E59}" srcOrd="2" destOrd="0" parTransId="{93DD2657-BFE4-45A9-B847-7E6070282F3B}" sibTransId="{E2CDC56C-54FD-4596-A26D-5540F41D1A65}"/>
    <dgm:cxn modelId="{B11610CD-266D-485A-907A-A0D3AA50DFD0}" type="presOf" srcId="{C8C62096-5A11-4EEE-989F-91BA1E9C3C0E}" destId="{F15496B6-66AD-4AC5-A2BA-26D236145872}" srcOrd="1" destOrd="0" presId="urn:microsoft.com/office/officeart/2005/8/layout/process1"/>
    <dgm:cxn modelId="{AEF9A9E2-7E81-40BA-9764-38048881441F}" type="presOf" srcId="{6F5BF088-E70E-41DB-A96F-25071088F6A3}" destId="{ED0B2E22-4894-4571-AF41-5927A11EEB10}" srcOrd="0" destOrd="0" presId="urn:microsoft.com/office/officeart/2005/8/layout/process1"/>
    <dgm:cxn modelId="{1206287D-E7FC-4F29-80FD-6C31EE97A852}" srcId="{9A834A03-C09F-4D81-AE7F-7C04EA5E9BE7}" destId="{DC02925D-0925-437E-8A71-AC6C16B98C67}" srcOrd="3" destOrd="0" parTransId="{68A41C86-7F99-49C2-A601-A7A1E73492C9}" sibTransId="{EA264D67-298D-4DA0-9FA4-74E29E3EB274}"/>
    <dgm:cxn modelId="{F76866E3-5736-402B-87D4-50A5A2055290}" type="presOf" srcId="{5B3811BA-6E88-42C9-B342-CBAF4D7242E5}" destId="{CA2EC2C0-F542-411A-8F91-9CD9B38FF485}" srcOrd="0" destOrd="0" presId="urn:microsoft.com/office/officeart/2005/8/layout/process1"/>
    <dgm:cxn modelId="{520D80E3-964C-4D15-B5A0-AD16C4C6D149}" type="presOf" srcId="{C8C62096-5A11-4EEE-989F-91BA1E9C3C0E}" destId="{1BDF0E82-D566-407C-A4D8-650B3B99E30B}" srcOrd="0" destOrd="0" presId="urn:microsoft.com/office/officeart/2005/8/layout/process1"/>
    <dgm:cxn modelId="{618C059A-6DBD-4F5A-AA35-A37C912E5DAB}" type="presOf" srcId="{EA264D67-298D-4DA0-9FA4-74E29E3EB274}" destId="{6FB587F9-3A94-4659-B86A-CD7D5E46B2F7}" srcOrd="0" destOrd="0" presId="urn:microsoft.com/office/officeart/2005/8/layout/process1"/>
    <dgm:cxn modelId="{C6B88E49-ECBE-4C19-8EFC-4D88507D4D56}" type="presOf" srcId="{E2CDC56C-54FD-4596-A26D-5540F41D1A65}" destId="{5BDD2E3B-D20A-4419-8FE1-9713E53ED62F}" srcOrd="0" destOrd="0" presId="urn:microsoft.com/office/officeart/2005/8/layout/process1"/>
    <dgm:cxn modelId="{3653B4AF-EBAF-460C-B5BC-1DFD44A4B13E}" srcId="{9A834A03-C09F-4D81-AE7F-7C04EA5E9BE7}" destId="{6F5BF088-E70E-41DB-A96F-25071088F6A3}" srcOrd="5" destOrd="0" parTransId="{104B691F-F6A9-4745-9872-0F128FA12A27}" sibTransId="{4E65158F-62CD-41C3-9FAE-AA9475536194}"/>
    <dgm:cxn modelId="{2450299D-5015-410F-8C5D-DDC12ADF9164}" type="presOf" srcId="{68F10155-C4FD-4231-B989-4FEF2BDB1AA1}" destId="{3B845249-AC69-4589-8469-059C0C06D775}" srcOrd="0" destOrd="0" presId="urn:microsoft.com/office/officeart/2005/8/layout/process1"/>
    <dgm:cxn modelId="{47BA5DCC-40C3-4006-BA1E-C82F594D5AE7}" srcId="{9A834A03-C09F-4D81-AE7F-7C04EA5E9BE7}" destId="{3AE50409-9BB6-4324-A796-554DCBD1CDCA}" srcOrd="1" destOrd="0" parTransId="{5BBE8D0E-1EB0-4E00-8BFA-627AF7D4F28C}" sibTransId="{68F10155-C4FD-4231-B989-4FEF2BDB1AA1}"/>
    <dgm:cxn modelId="{13C8A053-3326-4DC1-8960-D4DCD6CEAF13}" type="presOf" srcId="{3AE50409-9BB6-4324-A796-554DCBD1CDCA}" destId="{A8665EDD-D36D-4D9E-81F9-0F38DA4DF23F}" srcOrd="0" destOrd="0" presId="urn:microsoft.com/office/officeart/2005/8/layout/process1"/>
    <dgm:cxn modelId="{842087EA-03F8-4264-9C62-ECCBF24930A1}" type="presOf" srcId="{5050F9D7-DBF5-482F-804F-6DCA9C0A021A}" destId="{76DE05DD-D539-49C7-988E-D4AC5B515620}" srcOrd="0" destOrd="0" presId="urn:microsoft.com/office/officeart/2005/8/layout/process1"/>
    <dgm:cxn modelId="{7F543884-0CB5-4E10-A75F-2C730E049A57}" type="presOf" srcId="{EA264D67-298D-4DA0-9FA4-74E29E3EB274}" destId="{67F50580-5F26-466A-AFC9-64D4F6179FDE}" srcOrd="1" destOrd="0" presId="urn:microsoft.com/office/officeart/2005/8/layout/process1"/>
    <dgm:cxn modelId="{347ED0BA-024D-4CEE-B378-1F1CD6A4CF9F}" srcId="{9A834A03-C09F-4D81-AE7F-7C04EA5E9BE7}" destId="{5050F9D7-DBF5-482F-804F-6DCA9C0A021A}" srcOrd="0" destOrd="0" parTransId="{1AF9D1DB-008D-4102-BFD7-7A3DF4AB36A5}" sibTransId="{25949EF6-2044-4959-8969-5A3BDF8629A4}"/>
    <dgm:cxn modelId="{53053029-AA09-48B7-868F-F0CD05D435AF}" type="presOf" srcId="{9A834A03-C09F-4D81-AE7F-7C04EA5E9BE7}" destId="{50D6461C-8DBC-4941-9C92-522856A64F75}" srcOrd="0" destOrd="0" presId="urn:microsoft.com/office/officeart/2005/8/layout/process1"/>
    <dgm:cxn modelId="{BDAD95F9-F15D-4ABC-AE1F-0CA662B781DA}" type="presOf" srcId="{17522FB1-FE07-44CC-B7D5-493E86829E59}" destId="{ED1E2476-6843-434F-B49C-2D1E17E89480}" srcOrd="0" destOrd="0" presId="urn:microsoft.com/office/officeart/2005/8/layout/process1"/>
    <dgm:cxn modelId="{3744954B-7BA2-468D-B0DE-B315F523A065}" type="presOf" srcId="{DC02925D-0925-437E-8A71-AC6C16B98C67}" destId="{ECC87E2E-5AB7-4FFD-AFF2-F0B6B2E53076}" srcOrd="0" destOrd="0" presId="urn:microsoft.com/office/officeart/2005/8/layout/process1"/>
    <dgm:cxn modelId="{E1E5E836-66C9-4FCB-B66E-C8C0271B3170}" type="presOf" srcId="{25949EF6-2044-4959-8969-5A3BDF8629A4}" destId="{5B0C28DC-10FD-4321-B38E-9CED11DA9280}" srcOrd="1" destOrd="0" presId="urn:microsoft.com/office/officeart/2005/8/layout/process1"/>
    <dgm:cxn modelId="{9B7AAF99-B8A8-4F2E-9A5C-A7E31F04C25C}" type="presOf" srcId="{68F10155-C4FD-4231-B989-4FEF2BDB1AA1}" destId="{1E63717D-02F1-4104-AF13-F0BAC3FB5C1B}" srcOrd="1" destOrd="0" presId="urn:microsoft.com/office/officeart/2005/8/layout/process1"/>
    <dgm:cxn modelId="{0BE28A91-8EB5-4B29-8482-401DD6B3653F}" srcId="{9A834A03-C09F-4D81-AE7F-7C04EA5E9BE7}" destId="{5B3811BA-6E88-42C9-B342-CBAF4D7242E5}" srcOrd="4" destOrd="0" parTransId="{333DDC0D-5C7B-41D2-A3DA-299F460A60BD}" sibTransId="{C8C62096-5A11-4EEE-989F-91BA1E9C3C0E}"/>
    <dgm:cxn modelId="{1AD46521-B913-4B18-B038-0CC16C1F378B}" type="presOf" srcId="{25949EF6-2044-4959-8969-5A3BDF8629A4}" destId="{6948E3CD-A14A-48F6-A104-08BC74589D48}" srcOrd="0" destOrd="0" presId="urn:microsoft.com/office/officeart/2005/8/layout/process1"/>
    <dgm:cxn modelId="{FB317293-3758-4285-9AB1-B3E75739A586}" type="presOf" srcId="{E2CDC56C-54FD-4596-A26D-5540F41D1A65}" destId="{CAD35953-967B-49C9-9FF0-37FA2095E188}" srcOrd="1" destOrd="0" presId="urn:microsoft.com/office/officeart/2005/8/layout/process1"/>
    <dgm:cxn modelId="{5A1C3F4B-46D4-4D15-B0CF-11777AB70FE7}" type="presParOf" srcId="{50D6461C-8DBC-4941-9C92-522856A64F75}" destId="{76DE05DD-D539-49C7-988E-D4AC5B515620}" srcOrd="0" destOrd="0" presId="urn:microsoft.com/office/officeart/2005/8/layout/process1"/>
    <dgm:cxn modelId="{5E38A49F-C87F-4C22-B0C1-EB4FE53D7668}" type="presParOf" srcId="{50D6461C-8DBC-4941-9C92-522856A64F75}" destId="{6948E3CD-A14A-48F6-A104-08BC74589D48}" srcOrd="1" destOrd="0" presId="urn:microsoft.com/office/officeart/2005/8/layout/process1"/>
    <dgm:cxn modelId="{B5AA9E57-903D-491F-8C51-617E6B435EBC}" type="presParOf" srcId="{6948E3CD-A14A-48F6-A104-08BC74589D48}" destId="{5B0C28DC-10FD-4321-B38E-9CED11DA9280}" srcOrd="0" destOrd="0" presId="urn:microsoft.com/office/officeart/2005/8/layout/process1"/>
    <dgm:cxn modelId="{8648657B-AC25-4206-B5AB-1000CFC28B96}" type="presParOf" srcId="{50D6461C-8DBC-4941-9C92-522856A64F75}" destId="{A8665EDD-D36D-4D9E-81F9-0F38DA4DF23F}" srcOrd="2" destOrd="0" presId="urn:microsoft.com/office/officeart/2005/8/layout/process1"/>
    <dgm:cxn modelId="{972EFCB8-021C-4025-802D-053B109E6143}" type="presParOf" srcId="{50D6461C-8DBC-4941-9C92-522856A64F75}" destId="{3B845249-AC69-4589-8469-059C0C06D775}" srcOrd="3" destOrd="0" presId="urn:microsoft.com/office/officeart/2005/8/layout/process1"/>
    <dgm:cxn modelId="{878A7D14-33F7-4B9B-BAEE-179E3088A3C6}" type="presParOf" srcId="{3B845249-AC69-4589-8469-059C0C06D775}" destId="{1E63717D-02F1-4104-AF13-F0BAC3FB5C1B}" srcOrd="0" destOrd="0" presId="urn:microsoft.com/office/officeart/2005/8/layout/process1"/>
    <dgm:cxn modelId="{F0B9FFFC-0082-4081-A3CE-2BED12CD56A7}" type="presParOf" srcId="{50D6461C-8DBC-4941-9C92-522856A64F75}" destId="{ED1E2476-6843-434F-B49C-2D1E17E89480}" srcOrd="4" destOrd="0" presId="urn:microsoft.com/office/officeart/2005/8/layout/process1"/>
    <dgm:cxn modelId="{A2D1B5BD-B215-4256-898A-2441D8156C7C}" type="presParOf" srcId="{50D6461C-8DBC-4941-9C92-522856A64F75}" destId="{5BDD2E3B-D20A-4419-8FE1-9713E53ED62F}" srcOrd="5" destOrd="0" presId="urn:microsoft.com/office/officeart/2005/8/layout/process1"/>
    <dgm:cxn modelId="{F30D779E-33EF-454F-B12E-4D15E8D86F72}" type="presParOf" srcId="{5BDD2E3B-D20A-4419-8FE1-9713E53ED62F}" destId="{CAD35953-967B-49C9-9FF0-37FA2095E188}" srcOrd="0" destOrd="0" presId="urn:microsoft.com/office/officeart/2005/8/layout/process1"/>
    <dgm:cxn modelId="{90EF59F4-AD39-49BF-BA24-F5B9862D2B20}" type="presParOf" srcId="{50D6461C-8DBC-4941-9C92-522856A64F75}" destId="{ECC87E2E-5AB7-4FFD-AFF2-F0B6B2E53076}" srcOrd="6" destOrd="0" presId="urn:microsoft.com/office/officeart/2005/8/layout/process1"/>
    <dgm:cxn modelId="{38399791-FA39-472D-A9C2-B2912DEC26FD}" type="presParOf" srcId="{50D6461C-8DBC-4941-9C92-522856A64F75}" destId="{6FB587F9-3A94-4659-B86A-CD7D5E46B2F7}" srcOrd="7" destOrd="0" presId="urn:microsoft.com/office/officeart/2005/8/layout/process1"/>
    <dgm:cxn modelId="{5059FAFC-C356-4B17-8589-E5F13C9EB5E1}" type="presParOf" srcId="{6FB587F9-3A94-4659-B86A-CD7D5E46B2F7}" destId="{67F50580-5F26-466A-AFC9-64D4F6179FDE}" srcOrd="0" destOrd="0" presId="urn:microsoft.com/office/officeart/2005/8/layout/process1"/>
    <dgm:cxn modelId="{509FF6FA-DE73-40EF-9676-CD48C44EAEDF}" type="presParOf" srcId="{50D6461C-8DBC-4941-9C92-522856A64F75}" destId="{CA2EC2C0-F542-411A-8F91-9CD9B38FF485}" srcOrd="8" destOrd="0" presId="urn:microsoft.com/office/officeart/2005/8/layout/process1"/>
    <dgm:cxn modelId="{F0B3C032-8DB3-4C2F-B65F-F1171B4E4DE1}" type="presParOf" srcId="{50D6461C-8DBC-4941-9C92-522856A64F75}" destId="{1BDF0E82-D566-407C-A4D8-650B3B99E30B}" srcOrd="9" destOrd="0" presId="urn:microsoft.com/office/officeart/2005/8/layout/process1"/>
    <dgm:cxn modelId="{55F3F4E7-F85E-4298-8AF5-9C115CB7A3DC}" type="presParOf" srcId="{1BDF0E82-D566-407C-A4D8-650B3B99E30B}" destId="{F15496B6-66AD-4AC5-A2BA-26D236145872}" srcOrd="0" destOrd="0" presId="urn:microsoft.com/office/officeart/2005/8/layout/process1"/>
    <dgm:cxn modelId="{E8F4F479-70CB-4B9B-A22B-363E180ED7C1}" type="presParOf" srcId="{50D6461C-8DBC-4941-9C92-522856A64F75}" destId="{ED0B2E22-4894-4571-AF41-5927A11EEB10}"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A834A03-C09F-4D81-AE7F-7C04EA5E9BE7}" type="doc">
      <dgm:prSet loTypeId="urn:microsoft.com/office/officeart/2005/8/layout/process1" loCatId="process" qsTypeId="urn:microsoft.com/office/officeart/2005/8/quickstyle/simple1" qsCatId="simple" csTypeId="urn:microsoft.com/office/officeart/2005/8/colors/accent0_1" csCatId="mainScheme" phldr="1"/>
      <dgm:spPr/>
    </dgm:pt>
    <dgm:pt modelId="{5050F9D7-DBF5-482F-804F-6DCA9C0A021A}">
      <dgm:prSet phldrT="[Text]"/>
      <dgm:spPr/>
      <dgm:t>
        <a:bodyPr/>
        <a:lstStyle/>
        <a:p>
          <a:r>
            <a:rPr lang="en-US" b="1" dirty="0"/>
            <a:t>ENTRY</a:t>
          </a:r>
        </a:p>
      </dgm:t>
    </dgm:pt>
    <dgm:pt modelId="{1AF9D1DB-008D-4102-BFD7-7A3DF4AB36A5}" type="parTrans" cxnId="{347ED0BA-024D-4CEE-B378-1F1CD6A4CF9F}">
      <dgm:prSet/>
      <dgm:spPr/>
      <dgm:t>
        <a:bodyPr/>
        <a:lstStyle/>
        <a:p>
          <a:endParaRPr lang="en-US" b="1"/>
        </a:p>
      </dgm:t>
    </dgm:pt>
    <dgm:pt modelId="{25949EF6-2044-4959-8969-5A3BDF8629A4}" type="sibTrans" cxnId="{347ED0BA-024D-4CEE-B378-1F1CD6A4CF9F}">
      <dgm:prSet/>
      <dgm:spPr/>
      <dgm:t>
        <a:bodyPr/>
        <a:lstStyle/>
        <a:p>
          <a:endParaRPr lang="en-US" b="1"/>
        </a:p>
      </dgm:t>
    </dgm:pt>
    <dgm:pt modelId="{3AE50409-9BB6-4324-A796-554DCBD1CDCA}">
      <dgm:prSet phldrT="[Text]"/>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b="1" dirty="0"/>
            <a:t>MUSEUM</a:t>
          </a:r>
        </a:p>
      </dgm:t>
    </dgm:pt>
    <dgm:pt modelId="{5BBE8D0E-1EB0-4E00-8BFA-627AF7D4F28C}" type="parTrans" cxnId="{47BA5DCC-40C3-4006-BA1E-C82F594D5AE7}">
      <dgm:prSet/>
      <dgm:spPr/>
      <dgm:t>
        <a:bodyPr/>
        <a:lstStyle/>
        <a:p>
          <a:endParaRPr lang="en-US" b="1"/>
        </a:p>
      </dgm:t>
    </dgm:pt>
    <dgm:pt modelId="{68F10155-C4FD-4231-B989-4FEF2BDB1AA1}" type="sibTrans" cxnId="{47BA5DCC-40C3-4006-BA1E-C82F594D5AE7}">
      <dgm:prSet/>
      <dgm:spPr/>
      <dgm:t>
        <a:bodyPr/>
        <a:lstStyle/>
        <a:p>
          <a:endParaRPr lang="en-US" b="1"/>
        </a:p>
      </dgm:t>
    </dgm:pt>
    <dgm:pt modelId="{DC02925D-0925-437E-8A71-AC6C16B98C67}">
      <dgm:prSet phldrT="[Text]"/>
      <dgm:spPr/>
      <dgm:t>
        <a:bodyPr/>
        <a:lstStyle/>
        <a:p>
          <a:r>
            <a:rPr lang="en-US" b="1" dirty="0"/>
            <a:t>LIBRARY</a:t>
          </a:r>
        </a:p>
      </dgm:t>
    </dgm:pt>
    <dgm:pt modelId="{68A41C86-7F99-49C2-A601-A7A1E73492C9}" type="parTrans" cxnId="{1206287D-E7FC-4F29-80FD-6C31EE97A852}">
      <dgm:prSet/>
      <dgm:spPr/>
      <dgm:t>
        <a:bodyPr/>
        <a:lstStyle/>
        <a:p>
          <a:endParaRPr lang="en-US" b="1"/>
        </a:p>
      </dgm:t>
    </dgm:pt>
    <dgm:pt modelId="{EA264D67-298D-4DA0-9FA4-74E29E3EB274}" type="sibTrans" cxnId="{1206287D-E7FC-4F29-80FD-6C31EE97A852}">
      <dgm:prSet/>
      <dgm:spPr/>
      <dgm:t>
        <a:bodyPr/>
        <a:lstStyle/>
        <a:p>
          <a:endParaRPr lang="en-US" b="1"/>
        </a:p>
      </dgm:t>
    </dgm:pt>
    <dgm:pt modelId="{5B3811BA-6E88-42C9-B342-CBAF4D7242E5}">
      <dgm:prSet/>
      <dgm:spPr/>
      <dgm:t>
        <a:bodyPr/>
        <a:lstStyle/>
        <a:p>
          <a:r>
            <a:rPr lang="en-US" b="1" dirty="0"/>
            <a:t>STAGE</a:t>
          </a:r>
        </a:p>
      </dgm:t>
    </dgm:pt>
    <dgm:pt modelId="{333DDC0D-5C7B-41D2-A3DA-299F460A60BD}" type="parTrans" cxnId="{0BE28A91-8EB5-4B29-8482-401DD6B3653F}">
      <dgm:prSet/>
      <dgm:spPr/>
      <dgm:t>
        <a:bodyPr/>
        <a:lstStyle/>
        <a:p>
          <a:endParaRPr lang="en-US" b="1"/>
        </a:p>
      </dgm:t>
    </dgm:pt>
    <dgm:pt modelId="{C8C62096-5A11-4EEE-989F-91BA1E9C3C0E}" type="sibTrans" cxnId="{0BE28A91-8EB5-4B29-8482-401DD6B3653F}">
      <dgm:prSet/>
      <dgm:spPr/>
      <dgm:t>
        <a:bodyPr/>
        <a:lstStyle/>
        <a:p>
          <a:endParaRPr lang="en-US" b="1"/>
        </a:p>
      </dgm:t>
    </dgm:pt>
    <dgm:pt modelId="{17522FB1-FE07-44CC-B7D5-493E86829E59}">
      <dgm:prSet/>
      <dgm:spPr/>
      <dgm:t>
        <a:bodyPr/>
        <a:lstStyle/>
        <a:p>
          <a:r>
            <a:rPr lang="en-US" b="1" dirty="0"/>
            <a:t>P.E.</a:t>
          </a:r>
        </a:p>
      </dgm:t>
    </dgm:pt>
    <dgm:pt modelId="{93DD2657-BFE4-45A9-B847-7E6070282F3B}" type="parTrans" cxnId="{C669B7C7-DC5E-4B62-A378-4EFF87E042CF}">
      <dgm:prSet/>
      <dgm:spPr/>
      <dgm:t>
        <a:bodyPr/>
        <a:lstStyle/>
        <a:p>
          <a:endParaRPr lang="en-US" b="1"/>
        </a:p>
      </dgm:t>
    </dgm:pt>
    <dgm:pt modelId="{E2CDC56C-54FD-4596-A26D-5540F41D1A65}" type="sibTrans" cxnId="{C669B7C7-DC5E-4B62-A378-4EFF87E042CF}">
      <dgm:prSet/>
      <dgm:spPr/>
      <dgm:t>
        <a:bodyPr/>
        <a:lstStyle/>
        <a:p>
          <a:endParaRPr lang="en-US" b="1"/>
        </a:p>
      </dgm:t>
    </dgm:pt>
    <dgm:pt modelId="{6F5BF088-E70E-41DB-A96F-25071088F6A3}">
      <dgm:prSet/>
      <dgm:spPr/>
      <dgm:t>
        <a:bodyPr/>
        <a:lstStyle/>
        <a:p>
          <a:r>
            <a:rPr lang="en-US" b="1" dirty="0"/>
            <a:t>BEER</a:t>
          </a:r>
        </a:p>
      </dgm:t>
    </dgm:pt>
    <dgm:pt modelId="{104B691F-F6A9-4745-9872-0F128FA12A27}" type="parTrans" cxnId="{3653B4AF-EBAF-460C-B5BC-1DFD44A4B13E}">
      <dgm:prSet/>
      <dgm:spPr/>
      <dgm:t>
        <a:bodyPr/>
        <a:lstStyle/>
        <a:p>
          <a:endParaRPr lang="en-US" b="1"/>
        </a:p>
      </dgm:t>
    </dgm:pt>
    <dgm:pt modelId="{4E65158F-62CD-41C3-9FAE-AA9475536194}" type="sibTrans" cxnId="{3653B4AF-EBAF-460C-B5BC-1DFD44A4B13E}">
      <dgm:prSet/>
      <dgm:spPr/>
      <dgm:t>
        <a:bodyPr/>
        <a:lstStyle/>
        <a:p>
          <a:endParaRPr lang="en-US" b="1"/>
        </a:p>
      </dgm:t>
    </dgm:pt>
    <dgm:pt modelId="{50D6461C-8DBC-4941-9C92-522856A64F75}" type="pres">
      <dgm:prSet presAssocID="{9A834A03-C09F-4D81-AE7F-7C04EA5E9BE7}" presName="Name0" presStyleCnt="0">
        <dgm:presLayoutVars>
          <dgm:dir/>
          <dgm:resizeHandles val="exact"/>
        </dgm:presLayoutVars>
      </dgm:prSet>
      <dgm:spPr/>
    </dgm:pt>
    <dgm:pt modelId="{76DE05DD-D539-49C7-988E-D4AC5B515620}" type="pres">
      <dgm:prSet presAssocID="{5050F9D7-DBF5-482F-804F-6DCA9C0A021A}" presName="node" presStyleLbl="node1" presStyleIdx="0" presStyleCnt="6" custScaleX="85825">
        <dgm:presLayoutVars>
          <dgm:bulletEnabled val="1"/>
        </dgm:presLayoutVars>
      </dgm:prSet>
      <dgm:spPr/>
      <dgm:t>
        <a:bodyPr/>
        <a:lstStyle/>
        <a:p>
          <a:endParaRPr lang="en-US"/>
        </a:p>
      </dgm:t>
    </dgm:pt>
    <dgm:pt modelId="{6948E3CD-A14A-48F6-A104-08BC74589D48}" type="pres">
      <dgm:prSet presAssocID="{25949EF6-2044-4959-8969-5A3BDF8629A4}" presName="sibTrans" presStyleLbl="sibTrans2D1" presStyleIdx="0" presStyleCnt="5"/>
      <dgm:spPr/>
      <dgm:t>
        <a:bodyPr/>
        <a:lstStyle/>
        <a:p>
          <a:endParaRPr lang="en-US"/>
        </a:p>
      </dgm:t>
    </dgm:pt>
    <dgm:pt modelId="{5B0C28DC-10FD-4321-B38E-9CED11DA9280}" type="pres">
      <dgm:prSet presAssocID="{25949EF6-2044-4959-8969-5A3BDF8629A4}" presName="connectorText" presStyleLbl="sibTrans2D1" presStyleIdx="0" presStyleCnt="5"/>
      <dgm:spPr/>
      <dgm:t>
        <a:bodyPr/>
        <a:lstStyle/>
        <a:p>
          <a:endParaRPr lang="en-US"/>
        </a:p>
      </dgm:t>
    </dgm:pt>
    <dgm:pt modelId="{A8665EDD-D36D-4D9E-81F9-0F38DA4DF23F}" type="pres">
      <dgm:prSet presAssocID="{3AE50409-9BB6-4324-A796-554DCBD1CDCA}" presName="node" presStyleLbl="node1" presStyleIdx="1" presStyleCnt="6">
        <dgm:presLayoutVars>
          <dgm:bulletEnabled val="1"/>
        </dgm:presLayoutVars>
      </dgm:prSet>
      <dgm:spPr/>
      <dgm:t>
        <a:bodyPr/>
        <a:lstStyle/>
        <a:p>
          <a:endParaRPr lang="en-US"/>
        </a:p>
      </dgm:t>
    </dgm:pt>
    <dgm:pt modelId="{3B845249-AC69-4589-8469-059C0C06D775}" type="pres">
      <dgm:prSet presAssocID="{68F10155-C4FD-4231-B989-4FEF2BDB1AA1}" presName="sibTrans" presStyleLbl="sibTrans2D1" presStyleIdx="1" presStyleCnt="5"/>
      <dgm:spPr/>
      <dgm:t>
        <a:bodyPr/>
        <a:lstStyle/>
        <a:p>
          <a:endParaRPr lang="en-US"/>
        </a:p>
      </dgm:t>
    </dgm:pt>
    <dgm:pt modelId="{1E63717D-02F1-4104-AF13-F0BAC3FB5C1B}" type="pres">
      <dgm:prSet presAssocID="{68F10155-C4FD-4231-B989-4FEF2BDB1AA1}" presName="connectorText" presStyleLbl="sibTrans2D1" presStyleIdx="1" presStyleCnt="5"/>
      <dgm:spPr/>
      <dgm:t>
        <a:bodyPr/>
        <a:lstStyle/>
        <a:p>
          <a:endParaRPr lang="en-US"/>
        </a:p>
      </dgm:t>
    </dgm:pt>
    <dgm:pt modelId="{ED1E2476-6843-434F-B49C-2D1E17E89480}" type="pres">
      <dgm:prSet presAssocID="{17522FB1-FE07-44CC-B7D5-493E86829E59}" presName="node" presStyleLbl="node1" presStyleIdx="2" presStyleCnt="6" custScaleX="53310">
        <dgm:presLayoutVars>
          <dgm:bulletEnabled val="1"/>
        </dgm:presLayoutVars>
      </dgm:prSet>
      <dgm:spPr/>
      <dgm:t>
        <a:bodyPr/>
        <a:lstStyle/>
        <a:p>
          <a:endParaRPr lang="en-US"/>
        </a:p>
      </dgm:t>
    </dgm:pt>
    <dgm:pt modelId="{5BDD2E3B-D20A-4419-8FE1-9713E53ED62F}" type="pres">
      <dgm:prSet presAssocID="{E2CDC56C-54FD-4596-A26D-5540F41D1A65}" presName="sibTrans" presStyleLbl="sibTrans2D1" presStyleIdx="2" presStyleCnt="5"/>
      <dgm:spPr/>
      <dgm:t>
        <a:bodyPr/>
        <a:lstStyle/>
        <a:p>
          <a:endParaRPr lang="en-US"/>
        </a:p>
      </dgm:t>
    </dgm:pt>
    <dgm:pt modelId="{CAD35953-967B-49C9-9FF0-37FA2095E188}" type="pres">
      <dgm:prSet presAssocID="{E2CDC56C-54FD-4596-A26D-5540F41D1A65}" presName="connectorText" presStyleLbl="sibTrans2D1" presStyleIdx="2" presStyleCnt="5"/>
      <dgm:spPr/>
      <dgm:t>
        <a:bodyPr/>
        <a:lstStyle/>
        <a:p>
          <a:endParaRPr lang="en-US"/>
        </a:p>
      </dgm:t>
    </dgm:pt>
    <dgm:pt modelId="{ECC87E2E-5AB7-4FFD-AFF2-F0B6B2E53076}" type="pres">
      <dgm:prSet presAssocID="{DC02925D-0925-437E-8A71-AC6C16B98C67}" presName="node" presStyleLbl="node1" presStyleIdx="3" presStyleCnt="6" custScaleX="86146">
        <dgm:presLayoutVars>
          <dgm:bulletEnabled val="1"/>
        </dgm:presLayoutVars>
      </dgm:prSet>
      <dgm:spPr/>
      <dgm:t>
        <a:bodyPr/>
        <a:lstStyle/>
        <a:p>
          <a:endParaRPr lang="en-US"/>
        </a:p>
      </dgm:t>
    </dgm:pt>
    <dgm:pt modelId="{6FB587F9-3A94-4659-B86A-CD7D5E46B2F7}" type="pres">
      <dgm:prSet presAssocID="{EA264D67-298D-4DA0-9FA4-74E29E3EB274}" presName="sibTrans" presStyleLbl="sibTrans2D1" presStyleIdx="3" presStyleCnt="5"/>
      <dgm:spPr/>
      <dgm:t>
        <a:bodyPr/>
        <a:lstStyle/>
        <a:p>
          <a:endParaRPr lang="en-US"/>
        </a:p>
      </dgm:t>
    </dgm:pt>
    <dgm:pt modelId="{67F50580-5F26-466A-AFC9-64D4F6179FDE}" type="pres">
      <dgm:prSet presAssocID="{EA264D67-298D-4DA0-9FA4-74E29E3EB274}" presName="connectorText" presStyleLbl="sibTrans2D1" presStyleIdx="3" presStyleCnt="5"/>
      <dgm:spPr/>
      <dgm:t>
        <a:bodyPr/>
        <a:lstStyle/>
        <a:p>
          <a:endParaRPr lang="en-US"/>
        </a:p>
      </dgm:t>
    </dgm:pt>
    <dgm:pt modelId="{CA2EC2C0-F542-411A-8F91-9CD9B38FF485}" type="pres">
      <dgm:prSet presAssocID="{5B3811BA-6E88-42C9-B342-CBAF4D7242E5}" presName="node" presStyleLbl="node1" presStyleIdx="4" presStyleCnt="6" custScaleX="75913">
        <dgm:presLayoutVars>
          <dgm:bulletEnabled val="1"/>
        </dgm:presLayoutVars>
      </dgm:prSet>
      <dgm:spPr/>
      <dgm:t>
        <a:bodyPr/>
        <a:lstStyle/>
        <a:p>
          <a:endParaRPr lang="en-US"/>
        </a:p>
      </dgm:t>
    </dgm:pt>
    <dgm:pt modelId="{1BDF0E82-D566-407C-A4D8-650B3B99E30B}" type="pres">
      <dgm:prSet presAssocID="{C8C62096-5A11-4EEE-989F-91BA1E9C3C0E}" presName="sibTrans" presStyleLbl="sibTrans2D1" presStyleIdx="4" presStyleCnt="5"/>
      <dgm:spPr/>
      <dgm:t>
        <a:bodyPr/>
        <a:lstStyle/>
        <a:p>
          <a:endParaRPr lang="en-US"/>
        </a:p>
      </dgm:t>
    </dgm:pt>
    <dgm:pt modelId="{F15496B6-66AD-4AC5-A2BA-26D236145872}" type="pres">
      <dgm:prSet presAssocID="{C8C62096-5A11-4EEE-989F-91BA1E9C3C0E}" presName="connectorText" presStyleLbl="sibTrans2D1" presStyleIdx="4" presStyleCnt="5"/>
      <dgm:spPr/>
      <dgm:t>
        <a:bodyPr/>
        <a:lstStyle/>
        <a:p>
          <a:endParaRPr lang="en-US"/>
        </a:p>
      </dgm:t>
    </dgm:pt>
    <dgm:pt modelId="{ED0B2E22-4894-4571-AF41-5927A11EEB10}" type="pres">
      <dgm:prSet presAssocID="{6F5BF088-E70E-41DB-A96F-25071088F6A3}" presName="node" presStyleLbl="node1" presStyleIdx="5" presStyleCnt="6" custScaleX="72336">
        <dgm:presLayoutVars>
          <dgm:bulletEnabled val="1"/>
        </dgm:presLayoutVars>
      </dgm:prSet>
      <dgm:spPr/>
      <dgm:t>
        <a:bodyPr/>
        <a:lstStyle/>
        <a:p>
          <a:endParaRPr lang="en-US"/>
        </a:p>
      </dgm:t>
    </dgm:pt>
  </dgm:ptLst>
  <dgm:cxnLst>
    <dgm:cxn modelId="{C669B7C7-DC5E-4B62-A378-4EFF87E042CF}" srcId="{9A834A03-C09F-4D81-AE7F-7C04EA5E9BE7}" destId="{17522FB1-FE07-44CC-B7D5-493E86829E59}" srcOrd="2" destOrd="0" parTransId="{93DD2657-BFE4-45A9-B847-7E6070282F3B}" sibTransId="{E2CDC56C-54FD-4596-A26D-5540F41D1A65}"/>
    <dgm:cxn modelId="{B11610CD-266D-485A-907A-A0D3AA50DFD0}" type="presOf" srcId="{C8C62096-5A11-4EEE-989F-91BA1E9C3C0E}" destId="{F15496B6-66AD-4AC5-A2BA-26D236145872}" srcOrd="1" destOrd="0" presId="urn:microsoft.com/office/officeart/2005/8/layout/process1"/>
    <dgm:cxn modelId="{AEF9A9E2-7E81-40BA-9764-38048881441F}" type="presOf" srcId="{6F5BF088-E70E-41DB-A96F-25071088F6A3}" destId="{ED0B2E22-4894-4571-AF41-5927A11EEB10}" srcOrd="0" destOrd="0" presId="urn:microsoft.com/office/officeart/2005/8/layout/process1"/>
    <dgm:cxn modelId="{1206287D-E7FC-4F29-80FD-6C31EE97A852}" srcId="{9A834A03-C09F-4D81-AE7F-7C04EA5E9BE7}" destId="{DC02925D-0925-437E-8A71-AC6C16B98C67}" srcOrd="3" destOrd="0" parTransId="{68A41C86-7F99-49C2-A601-A7A1E73492C9}" sibTransId="{EA264D67-298D-4DA0-9FA4-74E29E3EB274}"/>
    <dgm:cxn modelId="{F76866E3-5736-402B-87D4-50A5A2055290}" type="presOf" srcId="{5B3811BA-6E88-42C9-B342-CBAF4D7242E5}" destId="{CA2EC2C0-F542-411A-8F91-9CD9B38FF485}" srcOrd="0" destOrd="0" presId="urn:microsoft.com/office/officeart/2005/8/layout/process1"/>
    <dgm:cxn modelId="{520D80E3-964C-4D15-B5A0-AD16C4C6D149}" type="presOf" srcId="{C8C62096-5A11-4EEE-989F-91BA1E9C3C0E}" destId="{1BDF0E82-D566-407C-A4D8-650B3B99E30B}" srcOrd="0" destOrd="0" presId="urn:microsoft.com/office/officeart/2005/8/layout/process1"/>
    <dgm:cxn modelId="{618C059A-6DBD-4F5A-AA35-A37C912E5DAB}" type="presOf" srcId="{EA264D67-298D-4DA0-9FA4-74E29E3EB274}" destId="{6FB587F9-3A94-4659-B86A-CD7D5E46B2F7}" srcOrd="0" destOrd="0" presId="urn:microsoft.com/office/officeart/2005/8/layout/process1"/>
    <dgm:cxn modelId="{C6B88E49-ECBE-4C19-8EFC-4D88507D4D56}" type="presOf" srcId="{E2CDC56C-54FD-4596-A26D-5540F41D1A65}" destId="{5BDD2E3B-D20A-4419-8FE1-9713E53ED62F}" srcOrd="0" destOrd="0" presId="urn:microsoft.com/office/officeart/2005/8/layout/process1"/>
    <dgm:cxn modelId="{3653B4AF-EBAF-460C-B5BC-1DFD44A4B13E}" srcId="{9A834A03-C09F-4D81-AE7F-7C04EA5E9BE7}" destId="{6F5BF088-E70E-41DB-A96F-25071088F6A3}" srcOrd="5" destOrd="0" parTransId="{104B691F-F6A9-4745-9872-0F128FA12A27}" sibTransId="{4E65158F-62CD-41C3-9FAE-AA9475536194}"/>
    <dgm:cxn modelId="{2450299D-5015-410F-8C5D-DDC12ADF9164}" type="presOf" srcId="{68F10155-C4FD-4231-B989-4FEF2BDB1AA1}" destId="{3B845249-AC69-4589-8469-059C0C06D775}" srcOrd="0" destOrd="0" presId="urn:microsoft.com/office/officeart/2005/8/layout/process1"/>
    <dgm:cxn modelId="{47BA5DCC-40C3-4006-BA1E-C82F594D5AE7}" srcId="{9A834A03-C09F-4D81-AE7F-7C04EA5E9BE7}" destId="{3AE50409-9BB6-4324-A796-554DCBD1CDCA}" srcOrd="1" destOrd="0" parTransId="{5BBE8D0E-1EB0-4E00-8BFA-627AF7D4F28C}" sibTransId="{68F10155-C4FD-4231-B989-4FEF2BDB1AA1}"/>
    <dgm:cxn modelId="{13C8A053-3326-4DC1-8960-D4DCD6CEAF13}" type="presOf" srcId="{3AE50409-9BB6-4324-A796-554DCBD1CDCA}" destId="{A8665EDD-D36D-4D9E-81F9-0F38DA4DF23F}" srcOrd="0" destOrd="0" presId="urn:microsoft.com/office/officeart/2005/8/layout/process1"/>
    <dgm:cxn modelId="{842087EA-03F8-4264-9C62-ECCBF24930A1}" type="presOf" srcId="{5050F9D7-DBF5-482F-804F-6DCA9C0A021A}" destId="{76DE05DD-D539-49C7-988E-D4AC5B515620}" srcOrd="0" destOrd="0" presId="urn:microsoft.com/office/officeart/2005/8/layout/process1"/>
    <dgm:cxn modelId="{7F543884-0CB5-4E10-A75F-2C730E049A57}" type="presOf" srcId="{EA264D67-298D-4DA0-9FA4-74E29E3EB274}" destId="{67F50580-5F26-466A-AFC9-64D4F6179FDE}" srcOrd="1" destOrd="0" presId="urn:microsoft.com/office/officeart/2005/8/layout/process1"/>
    <dgm:cxn modelId="{347ED0BA-024D-4CEE-B378-1F1CD6A4CF9F}" srcId="{9A834A03-C09F-4D81-AE7F-7C04EA5E9BE7}" destId="{5050F9D7-DBF5-482F-804F-6DCA9C0A021A}" srcOrd="0" destOrd="0" parTransId="{1AF9D1DB-008D-4102-BFD7-7A3DF4AB36A5}" sibTransId="{25949EF6-2044-4959-8969-5A3BDF8629A4}"/>
    <dgm:cxn modelId="{53053029-AA09-48B7-868F-F0CD05D435AF}" type="presOf" srcId="{9A834A03-C09F-4D81-AE7F-7C04EA5E9BE7}" destId="{50D6461C-8DBC-4941-9C92-522856A64F75}" srcOrd="0" destOrd="0" presId="urn:microsoft.com/office/officeart/2005/8/layout/process1"/>
    <dgm:cxn modelId="{BDAD95F9-F15D-4ABC-AE1F-0CA662B781DA}" type="presOf" srcId="{17522FB1-FE07-44CC-B7D5-493E86829E59}" destId="{ED1E2476-6843-434F-B49C-2D1E17E89480}" srcOrd="0" destOrd="0" presId="urn:microsoft.com/office/officeart/2005/8/layout/process1"/>
    <dgm:cxn modelId="{3744954B-7BA2-468D-B0DE-B315F523A065}" type="presOf" srcId="{DC02925D-0925-437E-8A71-AC6C16B98C67}" destId="{ECC87E2E-5AB7-4FFD-AFF2-F0B6B2E53076}" srcOrd="0" destOrd="0" presId="urn:microsoft.com/office/officeart/2005/8/layout/process1"/>
    <dgm:cxn modelId="{E1E5E836-66C9-4FCB-B66E-C8C0271B3170}" type="presOf" srcId="{25949EF6-2044-4959-8969-5A3BDF8629A4}" destId="{5B0C28DC-10FD-4321-B38E-9CED11DA9280}" srcOrd="1" destOrd="0" presId="urn:microsoft.com/office/officeart/2005/8/layout/process1"/>
    <dgm:cxn modelId="{9B7AAF99-B8A8-4F2E-9A5C-A7E31F04C25C}" type="presOf" srcId="{68F10155-C4FD-4231-B989-4FEF2BDB1AA1}" destId="{1E63717D-02F1-4104-AF13-F0BAC3FB5C1B}" srcOrd="1" destOrd="0" presId="urn:microsoft.com/office/officeart/2005/8/layout/process1"/>
    <dgm:cxn modelId="{0BE28A91-8EB5-4B29-8482-401DD6B3653F}" srcId="{9A834A03-C09F-4D81-AE7F-7C04EA5E9BE7}" destId="{5B3811BA-6E88-42C9-B342-CBAF4D7242E5}" srcOrd="4" destOrd="0" parTransId="{333DDC0D-5C7B-41D2-A3DA-299F460A60BD}" sibTransId="{C8C62096-5A11-4EEE-989F-91BA1E9C3C0E}"/>
    <dgm:cxn modelId="{1AD46521-B913-4B18-B038-0CC16C1F378B}" type="presOf" srcId="{25949EF6-2044-4959-8969-5A3BDF8629A4}" destId="{6948E3CD-A14A-48F6-A104-08BC74589D48}" srcOrd="0" destOrd="0" presId="urn:microsoft.com/office/officeart/2005/8/layout/process1"/>
    <dgm:cxn modelId="{FB317293-3758-4285-9AB1-B3E75739A586}" type="presOf" srcId="{E2CDC56C-54FD-4596-A26D-5540F41D1A65}" destId="{CAD35953-967B-49C9-9FF0-37FA2095E188}" srcOrd="1" destOrd="0" presId="urn:microsoft.com/office/officeart/2005/8/layout/process1"/>
    <dgm:cxn modelId="{5A1C3F4B-46D4-4D15-B0CF-11777AB70FE7}" type="presParOf" srcId="{50D6461C-8DBC-4941-9C92-522856A64F75}" destId="{76DE05DD-D539-49C7-988E-D4AC5B515620}" srcOrd="0" destOrd="0" presId="urn:microsoft.com/office/officeart/2005/8/layout/process1"/>
    <dgm:cxn modelId="{5E38A49F-C87F-4C22-B0C1-EB4FE53D7668}" type="presParOf" srcId="{50D6461C-8DBC-4941-9C92-522856A64F75}" destId="{6948E3CD-A14A-48F6-A104-08BC74589D48}" srcOrd="1" destOrd="0" presId="urn:microsoft.com/office/officeart/2005/8/layout/process1"/>
    <dgm:cxn modelId="{B5AA9E57-903D-491F-8C51-617E6B435EBC}" type="presParOf" srcId="{6948E3CD-A14A-48F6-A104-08BC74589D48}" destId="{5B0C28DC-10FD-4321-B38E-9CED11DA9280}" srcOrd="0" destOrd="0" presId="urn:microsoft.com/office/officeart/2005/8/layout/process1"/>
    <dgm:cxn modelId="{8648657B-AC25-4206-B5AB-1000CFC28B96}" type="presParOf" srcId="{50D6461C-8DBC-4941-9C92-522856A64F75}" destId="{A8665EDD-D36D-4D9E-81F9-0F38DA4DF23F}" srcOrd="2" destOrd="0" presId="urn:microsoft.com/office/officeart/2005/8/layout/process1"/>
    <dgm:cxn modelId="{972EFCB8-021C-4025-802D-053B109E6143}" type="presParOf" srcId="{50D6461C-8DBC-4941-9C92-522856A64F75}" destId="{3B845249-AC69-4589-8469-059C0C06D775}" srcOrd="3" destOrd="0" presId="urn:microsoft.com/office/officeart/2005/8/layout/process1"/>
    <dgm:cxn modelId="{878A7D14-33F7-4B9B-BAEE-179E3088A3C6}" type="presParOf" srcId="{3B845249-AC69-4589-8469-059C0C06D775}" destId="{1E63717D-02F1-4104-AF13-F0BAC3FB5C1B}" srcOrd="0" destOrd="0" presId="urn:microsoft.com/office/officeart/2005/8/layout/process1"/>
    <dgm:cxn modelId="{F0B9FFFC-0082-4081-A3CE-2BED12CD56A7}" type="presParOf" srcId="{50D6461C-8DBC-4941-9C92-522856A64F75}" destId="{ED1E2476-6843-434F-B49C-2D1E17E89480}" srcOrd="4" destOrd="0" presId="urn:microsoft.com/office/officeart/2005/8/layout/process1"/>
    <dgm:cxn modelId="{A2D1B5BD-B215-4256-898A-2441D8156C7C}" type="presParOf" srcId="{50D6461C-8DBC-4941-9C92-522856A64F75}" destId="{5BDD2E3B-D20A-4419-8FE1-9713E53ED62F}" srcOrd="5" destOrd="0" presId="urn:microsoft.com/office/officeart/2005/8/layout/process1"/>
    <dgm:cxn modelId="{F30D779E-33EF-454F-B12E-4D15E8D86F72}" type="presParOf" srcId="{5BDD2E3B-D20A-4419-8FE1-9713E53ED62F}" destId="{CAD35953-967B-49C9-9FF0-37FA2095E188}" srcOrd="0" destOrd="0" presId="urn:microsoft.com/office/officeart/2005/8/layout/process1"/>
    <dgm:cxn modelId="{90EF59F4-AD39-49BF-BA24-F5B9862D2B20}" type="presParOf" srcId="{50D6461C-8DBC-4941-9C92-522856A64F75}" destId="{ECC87E2E-5AB7-4FFD-AFF2-F0B6B2E53076}" srcOrd="6" destOrd="0" presId="urn:microsoft.com/office/officeart/2005/8/layout/process1"/>
    <dgm:cxn modelId="{38399791-FA39-472D-A9C2-B2912DEC26FD}" type="presParOf" srcId="{50D6461C-8DBC-4941-9C92-522856A64F75}" destId="{6FB587F9-3A94-4659-B86A-CD7D5E46B2F7}" srcOrd="7" destOrd="0" presId="urn:microsoft.com/office/officeart/2005/8/layout/process1"/>
    <dgm:cxn modelId="{5059FAFC-C356-4B17-8589-E5F13C9EB5E1}" type="presParOf" srcId="{6FB587F9-3A94-4659-B86A-CD7D5E46B2F7}" destId="{67F50580-5F26-466A-AFC9-64D4F6179FDE}" srcOrd="0" destOrd="0" presId="urn:microsoft.com/office/officeart/2005/8/layout/process1"/>
    <dgm:cxn modelId="{509FF6FA-DE73-40EF-9676-CD48C44EAEDF}" type="presParOf" srcId="{50D6461C-8DBC-4941-9C92-522856A64F75}" destId="{CA2EC2C0-F542-411A-8F91-9CD9B38FF485}" srcOrd="8" destOrd="0" presId="urn:microsoft.com/office/officeart/2005/8/layout/process1"/>
    <dgm:cxn modelId="{F0B3C032-8DB3-4C2F-B65F-F1171B4E4DE1}" type="presParOf" srcId="{50D6461C-8DBC-4941-9C92-522856A64F75}" destId="{1BDF0E82-D566-407C-A4D8-650B3B99E30B}" srcOrd="9" destOrd="0" presId="urn:microsoft.com/office/officeart/2005/8/layout/process1"/>
    <dgm:cxn modelId="{55F3F4E7-F85E-4298-8AF5-9C115CB7A3DC}" type="presParOf" srcId="{1BDF0E82-D566-407C-A4D8-650B3B99E30B}" destId="{F15496B6-66AD-4AC5-A2BA-26D236145872}" srcOrd="0" destOrd="0" presId="urn:microsoft.com/office/officeart/2005/8/layout/process1"/>
    <dgm:cxn modelId="{E8F4F479-70CB-4B9B-A22B-363E180ED7C1}" type="presParOf" srcId="{50D6461C-8DBC-4941-9C92-522856A64F75}" destId="{ED0B2E22-4894-4571-AF41-5927A11EEB10}" srcOrd="1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A834A03-C09F-4D81-AE7F-7C04EA5E9BE7}" type="doc">
      <dgm:prSet loTypeId="urn:microsoft.com/office/officeart/2005/8/layout/process1" loCatId="process" qsTypeId="urn:microsoft.com/office/officeart/2005/8/quickstyle/simple1" qsCatId="simple" csTypeId="urn:microsoft.com/office/officeart/2005/8/colors/accent0_1" csCatId="mainScheme" phldr="1"/>
      <dgm:spPr/>
    </dgm:pt>
    <dgm:pt modelId="{5050F9D7-DBF5-482F-804F-6DCA9C0A021A}">
      <dgm:prSet phldrT="[Text]"/>
      <dgm:spPr/>
      <dgm:t>
        <a:bodyPr/>
        <a:lstStyle/>
        <a:p>
          <a:r>
            <a:rPr lang="en-US" b="1" dirty="0"/>
            <a:t>ENTRY</a:t>
          </a:r>
        </a:p>
      </dgm:t>
    </dgm:pt>
    <dgm:pt modelId="{1AF9D1DB-008D-4102-BFD7-7A3DF4AB36A5}" type="parTrans" cxnId="{347ED0BA-024D-4CEE-B378-1F1CD6A4CF9F}">
      <dgm:prSet/>
      <dgm:spPr/>
      <dgm:t>
        <a:bodyPr/>
        <a:lstStyle/>
        <a:p>
          <a:endParaRPr lang="en-US" b="1"/>
        </a:p>
      </dgm:t>
    </dgm:pt>
    <dgm:pt modelId="{25949EF6-2044-4959-8969-5A3BDF8629A4}" type="sibTrans" cxnId="{347ED0BA-024D-4CEE-B378-1F1CD6A4CF9F}">
      <dgm:prSet/>
      <dgm:spPr/>
      <dgm:t>
        <a:bodyPr/>
        <a:lstStyle/>
        <a:p>
          <a:endParaRPr lang="en-US" b="1"/>
        </a:p>
      </dgm:t>
    </dgm:pt>
    <dgm:pt modelId="{3AE50409-9BB6-4324-A796-554DCBD1CDCA}">
      <dgm:prSet phldrT="[Text]"/>
      <dgm:spPr/>
      <dgm:t>
        <a:bodyPr/>
        <a:lstStyle/>
        <a:p>
          <a:r>
            <a:rPr lang="en-US" b="1" dirty="0"/>
            <a:t>MUSEUM</a:t>
          </a:r>
        </a:p>
      </dgm:t>
    </dgm:pt>
    <dgm:pt modelId="{5BBE8D0E-1EB0-4E00-8BFA-627AF7D4F28C}" type="parTrans" cxnId="{47BA5DCC-40C3-4006-BA1E-C82F594D5AE7}">
      <dgm:prSet/>
      <dgm:spPr/>
      <dgm:t>
        <a:bodyPr/>
        <a:lstStyle/>
        <a:p>
          <a:endParaRPr lang="en-US" b="1"/>
        </a:p>
      </dgm:t>
    </dgm:pt>
    <dgm:pt modelId="{68F10155-C4FD-4231-B989-4FEF2BDB1AA1}" type="sibTrans" cxnId="{47BA5DCC-40C3-4006-BA1E-C82F594D5AE7}">
      <dgm:prSet/>
      <dgm:spPr/>
      <dgm:t>
        <a:bodyPr/>
        <a:lstStyle/>
        <a:p>
          <a:endParaRPr lang="en-US" b="1"/>
        </a:p>
      </dgm:t>
    </dgm:pt>
    <dgm:pt modelId="{DC02925D-0925-437E-8A71-AC6C16B98C67}">
      <dgm:prSet phldrT="[Text]"/>
      <dgm:spPr/>
      <dgm:t>
        <a:bodyPr/>
        <a:lstStyle/>
        <a:p>
          <a:r>
            <a:rPr lang="en-US" b="1" dirty="0"/>
            <a:t>LIBRARY</a:t>
          </a:r>
        </a:p>
      </dgm:t>
    </dgm:pt>
    <dgm:pt modelId="{68A41C86-7F99-49C2-A601-A7A1E73492C9}" type="parTrans" cxnId="{1206287D-E7FC-4F29-80FD-6C31EE97A852}">
      <dgm:prSet/>
      <dgm:spPr/>
      <dgm:t>
        <a:bodyPr/>
        <a:lstStyle/>
        <a:p>
          <a:endParaRPr lang="en-US" b="1"/>
        </a:p>
      </dgm:t>
    </dgm:pt>
    <dgm:pt modelId="{EA264D67-298D-4DA0-9FA4-74E29E3EB274}" type="sibTrans" cxnId="{1206287D-E7FC-4F29-80FD-6C31EE97A852}">
      <dgm:prSet/>
      <dgm:spPr/>
      <dgm:t>
        <a:bodyPr/>
        <a:lstStyle/>
        <a:p>
          <a:endParaRPr lang="en-US" b="1"/>
        </a:p>
      </dgm:t>
    </dgm:pt>
    <dgm:pt modelId="{5B3811BA-6E88-42C9-B342-CBAF4D7242E5}">
      <dgm:prSet/>
      <dgm:spPr/>
      <dgm:t>
        <a:bodyPr/>
        <a:lstStyle/>
        <a:p>
          <a:r>
            <a:rPr lang="en-US" b="1" dirty="0"/>
            <a:t>STAGE</a:t>
          </a:r>
        </a:p>
      </dgm:t>
    </dgm:pt>
    <dgm:pt modelId="{333DDC0D-5C7B-41D2-A3DA-299F460A60BD}" type="parTrans" cxnId="{0BE28A91-8EB5-4B29-8482-401DD6B3653F}">
      <dgm:prSet/>
      <dgm:spPr/>
      <dgm:t>
        <a:bodyPr/>
        <a:lstStyle/>
        <a:p>
          <a:endParaRPr lang="en-US" b="1"/>
        </a:p>
      </dgm:t>
    </dgm:pt>
    <dgm:pt modelId="{C8C62096-5A11-4EEE-989F-91BA1E9C3C0E}" type="sibTrans" cxnId="{0BE28A91-8EB5-4B29-8482-401DD6B3653F}">
      <dgm:prSet/>
      <dgm:spPr/>
      <dgm:t>
        <a:bodyPr/>
        <a:lstStyle/>
        <a:p>
          <a:endParaRPr lang="en-US" b="1"/>
        </a:p>
      </dgm:t>
    </dgm:pt>
    <dgm:pt modelId="{17522FB1-FE07-44CC-B7D5-493E86829E59}">
      <dgm:prSet/>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b="1" dirty="0"/>
            <a:t>P.E.</a:t>
          </a:r>
        </a:p>
      </dgm:t>
    </dgm:pt>
    <dgm:pt modelId="{93DD2657-BFE4-45A9-B847-7E6070282F3B}" type="parTrans" cxnId="{C669B7C7-DC5E-4B62-A378-4EFF87E042CF}">
      <dgm:prSet/>
      <dgm:spPr/>
      <dgm:t>
        <a:bodyPr/>
        <a:lstStyle/>
        <a:p>
          <a:endParaRPr lang="en-US" b="1"/>
        </a:p>
      </dgm:t>
    </dgm:pt>
    <dgm:pt modelId="{E2CDC56C-54FD-4596-A26D-5540F41D1A65}" type="sibTrans" cxnId="{C669B7C7-DC5E-4B62-A378-4EFF87E042CF}">
      <dgm:prSet/>
      <dgm:spPr/>
      <dgm:t>
        <a:bodyPr/>
        <a:lstStyle/>
        <a:p>
          <a:endParaRPr lang="en-US" b="1"/>
        </a:p>
      </dgm:t>
    </dgm:pt>
    <dgm:pt modelId="{6F5BF088-E70E-41DB-A96F-25071088F6A3}">
      <dgm:prSet/>
      <dgm:spPr/>
      <dgm:t>
        <a:bodyPr/>
        <a:lstStyle/>
        <a:p>
          <a:r>
            <a:rPr lang="en-US" b="1" dirty="0"/>
            <a:t>BEER</a:t>
          </a:r>
        </a:p>
      </dgm:t>
    </dgm:pt>
    <dgm:pt modelId="{104B691F-F6A9-4745-9872-0F128FA12A27}" type="parTrans" cxnId="{3653B4AF-EBAF-460C-B5BC-1DFD44A4B13E}">
      <dgm:prSet/>
      <dgm:spPr/>
      <dgm:t>
        <a:bodyPr/>
        <a:lstStyle/>
        <a:p>
          <a:endParaRPr lang="en-US" b="1"/>
        </a:p>
      </dgm:t>
    </dgm:pt>
    <dgm:pt modelId="{4E65158F-62CD-41C3-9FAE-AA9475536194}" type="sibTrans" cxnId="{3653B4AF-EBAF-460C-B5BC-1DFD44A4B13E}">
      <dgm:prSet/>
      <dgm:spPr/>
      <dgm:t>
        <a:bodyPr/>
        <a:lstStyle/>
        <a:p>
          <a:endParaRPr lang="en-US" b="1"/>
        </a:p>
      </dgm:t>
    </dgm:pt>
    <dgm:pt modelId="{50D6461C-8DBC-4941-9C92-522856A64F75}" type="pres">
      <dgm:prSet presAssocID="{9A834A03-C09F-4D81-AE7F-7C04EA5E9BE7}" presName="Name0" presStyleCnt="0">
        <dgm:presLayoutVars>
          <dgm:dir/>
          <dgm:resizeHandles val="exact"/>
        </dgm:presLayoutVars>
      </dgm:prSet>
      <dgm:spPr/>
    </dgm:pt>
    <dgm:pt modelId="{76DE05DD-D539-49C7-988E-D4AC5B515620}" type="pres">
      <dgm:prSet presAssocID="{5050F9D7-DBF5-482F-804F-6DCA9C0A021A}" presName="node" presStyleLbl="node1" presStyleIdx="0" presStyleCnt="6" custScaleX="85825">
        <dgm:presLayoutVars>
          <dgm:bulletEnabled val="1"/>
        </dgm:presLayoutVars>
      </dgm:prSet>
      <dgm:spPr/>
      <dgm:t>
        <a:bodyPr/>
        <a:lstStyle/>
        <a:p>
          <a:endParaRPr lang="en-US"/>
        </a:p>
      </dgm:t>
    </dgm:pt>
    <dgm:pt modelId="{6948E3CD-A14A-48F6-A104-08BC74589D48}" type="pres">
      <dgm:prSet presAssocID="{25949EF6-2044-4959-8969-5A3BDF8629A4}" presName="sibTrans" presStyleLbl="sibTrans2D1" presStyleIdx="0" presStyleCnt="5"/>
      <dgm:spPr/>
      <dgm:t>
        <a:bodyPr/>
        <a:lstStyle/>
        <a:p>
          <a:endParaRPr lang="en-US"/>
        </a:p>
      </dgm:t>
    </dgm:pt>
    <dgm:pt modelId="{5B0C28DC-10FD-4321-B38E-9CED11DA9280}" type="pres">
      <dgm:prSet presAssocID="{25949EF6-2044-4959-8969-5A3BDF8629A4}" presName="connectorText" presStyleLbl="sibTrans2D1" presStyleIdx="0" presStyleCnt="5"/>
      <dgm:spPr/>
      <dgm:t>
        <a:bodyPr/>
        <a:lstStyle/>
        <a:p>
          <a:endParaRPr lang="en-US"/>
        </a:p>
      </dgm:t>
    </dgm:pt>
    <dgm:pt modelId="{A8665EDD-D36D-4D9E-81F9-0F38DA4DF23F}" type="pres">
      <dgm:prSet presAssocID="{3AE50409-9BB6-4324-A796-554DCBD1CDCA}" presName="node" presStyleLbl="node1" presStyleIdx="1" presStyleCnt="6">
        <dgm:presLayoutVars>
          <dgm:bulletEnabled val="1"/>
        </dgm:presLayoutVars>
      </dgm:prSet>
      <dgm:spPr/>
      <dgm:t>
        <a:bodyPr/>
        <a:lstStyle/>
        <a:p>
          <a:endParaRPr lang="en-US"/>
        </a:p>
      </dgm:t>
    </dgm:pt>
    <dgm:pt modelId="{3B845249-AC69-4589-8469-059C0C06D775}" type="pres">
      <dgm:prSet presAssocID="{68F10155-C4FD-4231-B989-4FEF2BDB1AA1}" presName="sibTrans" presStyleLbl="sibTrans2D1" presStyleIdx="1" presStyleCnt="5"/>
      <dgm:spPr/>
      <dgm:t>
        <a:bodyPr/>
        <a:lstStyle/>
        <a:p>
          <a:endParaRPr lang="en-US"/>
        </a:p>
      </dgm:t>
    </dgm:pt>
    <dgm:pt modelId="{1E63717D-02F1-4104-AF13-F0BAC3FB5C1B}" type="pres">
      <dgm:prSet presAssocID="{68F10155-C4FD-4231-B989-4FEF2BDB1AA1}" presName="connectorText" presStyleLbl="sibTrans2D1" presStyleIdx="1" presStyleCnt="5"/>
      <dgm:spPr/>
      <dgm:t>
        <a:bodyPr/>
        <a:lstStyle/>
        <a:p>
          <a:endParaRPr lang="en-US"/>
        </a:p>
      </dgm:t>
    </dgm:pt>
    <dgm:pt modelId="{ED1E2476-6843-434F-B49C-2D1E17E89480}" type="pres">
      <dgm:prSet presAssocID="{17522FB1-FE07-44CC-B7D5-493E86829E59}" presName="node" presStyleLbl="node1" presStyleIdx="2" presStyleCnt="6" custScaleX="53310">
        <dgm:presLayoutVars>
          <dgm:bulletEnabled val="1"/>
        </dgm:presLayoutVars>
      </dgm:prSet>
      <dgm:spPr/>
      <dgm:t>
        <a:bodyPr/>
        <a:lstStyle/>
        <a:p>
          <a:endParaRPr lang="en-US"/>
        </a:p>
      </dgm:t>
    </dgm:pt>
    <dgm:pt modelId="{5BDD2E3B-D20A-4419-8FE1-9713E53ED62F}" type="pres">
      <dgm:prSet presAssocID="{E2CDC56C-54FD-4596-A26D-5540F41D1A65}" presName="sibTrans" presStyleLbl="sibTrans2D1" presStyleIdx="2" presStyleCnt="5"/>
      <dgm:spPr/>
      <dgm:t>
        <a:bodyPr/>
        <a:lstStyle/>
        <a:p>
          <a:endParaRPr lang="en-US"/>
        </a:p>
      </dgm:t>
    </dgm:pt>
    <dgm:pt modelId="{CAD35953-967B-49C9-9FF0-37FA2095E188}" type="pres">
      <dgm:prSet presAssocID="{E2CDC56C-54FD-4596-A26D-5540F41D1A65}" presName="connectorText" presStyleLbl="sibTrans2D1" presStyleIdx="2" presStyleCnt="5"/>
      <dgm:spPr/>
      <dgm:t>
        <a:bodyPr/>
        <a:lstStyle/>
        <a:p>
          <a:endParaRPr lang="en-US"/>
        </a:p>
      </dgm:t>
    </dgm:pt>
    <dgm:pt modelId="{ECC87E2E-5AB7-4FFD-AFF2-F0B6B2E53076}" type="pres">
      <dgm:prSet presAssocID="{DC02925D-0925-437E-8A71-AC6C16B98C67}" presName="node" presStyleLbl="node1" presStyleIdx="3" presStyleCnt="6" custScaleX="86146">
        <dgm:presLayoutVars>
          <dgm:bulletEnabled val="1"/>
        </dgm:presLayoutVars>
      </dgm:prSet>
      <dgm:spPr/>
      <dgm:t>
        <a:bodyPr/>
        <a:lstStyle/>
        <a:p>
          <a:endParaRPr lang="en-US"/>
        </a:p>
      </dgm:t>
    </dgm:pt>
    <dgm:pt modelId="{6FB587F9-3A94-4659-B86A-CD7D5E46B2F7}" type="pres">
      <dgm:prSet presAssocID="{EA264D67-298D-4DA0-9FA4-74E29E3EB274}" presName="sibTrans" presStyleLbl="sibTrans2D1" presStyleIdx="3" presStyleCnt="5"/>
      <dgm:spPr/>
      <dgm:t>
        <a:bodyPr/>
        <a:lstStyle/>
        <a:p>
          <a:endParaRPr lang="en-US"/>
        </a:p>
      </dgm:t>
    </dgm:pt>
    <dgm:pt modelId="{67F50580-5F26-466A-AFC9-64D4F6179FDE}" type="pres">
      <dgm:prSet presAssocID="{EA264D67-298D-4DA0-9FA4-74E29E3EB274}" presName="connectorText" presStyleLbl="sibTrans2D1" presStyleIdx="3" presStyleCnt="5"/>
      <dgm:spPr/>
      <dgm:t>
        <a:bodyPr/>
        <a:lstStyle/>
        <a:p>
          <a:endParaRPr lang="en-US"/>
        </a:p>
      </dgm:t>
    </dgm:pt>
    <dgm:pt modelId="{CA2EC2C0-F542-411A-8F91-9CD9B38FF485}" type="pres">
      <dgm:prSet presAssocID="{5B3811BA-6E88-42C9-B342-CBAF4D7242E5}" presName="node" presStyleLbl="node1" presStyleIdx="4" presStyleCnt="6" custScaleX="75913">
        <dgm:presLayoutVars>
          <dgm:bulletEnabled val="1"/>
        </dgm:presLayoutVars>
      </dgm:prSet>
      <dgm:spPr/>
      <dgm:t>
        <a:bodyPr/>
        <a:lstStyle/>
        <a:p>
          <a:endParaRPr lang="en-US"/>
        </a:p>
      </dgm:t>
    </dgm:pt>
    <dgm:pt modelId="{1BDF0E82-D566-407C-A4D8-650B3B99E30B}" type="pres">
      <dgm:prSet presAssocID="{C8C62096-5A11-4EEE-989F-91BA1E9C3C0E}" presName="sibTrans" presStyleLbl="sibTrans2D1" presStyleIdx="4" presStyleCnt="5"/>
      <dgm:spPr/>
      <dgm:t>
        <a:bodyPr/>
        <a:lstStyle/>
        <a:p>
          <a:endParaRPr lang="en-US"/>
        </a:p>
      </dgm:t>
    </dgm:pt>
    <dgm:pt modelId="{F15496B6-66AD-4AC5-A2BA-26D236145872}" type="pres">
      <dgm:prSet presAssocID="{C8C62096-5A11-4EEE-989F-91BA1E9C3C0E}" presName="connectorText" presStyleLbl="sibTrans2D1" presStyleIdx="4" presStyleCnt="5"/>
      <dgm:spPr/>
      <dgm:t>
        <a:bodyPr/>
        <a:lstStyle/>
        <a:p>
          <a:endParaRPr lang="en-US"/>
        </a:p>
      </dgm:t>
    </dgm:pt>
    <dgm:pt modelId="{ED0B2E22-4894-4571-AF41-5927A11EEB10}" type="pres">
      <dgm:prSet presAssocID="{6F5BF088-E70E-41DB-A96F-25071088F6A3}" presName="node" presStyleLbl="node1" presStyleIdx="5" presStyleCnt="6" custScaleX="72336">
        <dgm:presLayoutVars>
          <dgm:bulletEnabled val="1"/>
        </dgm:presLayoutVars>
      </dgm:prSet>
      <dgm:spPr/>
      <dgm:t>
        <a:bodyPr/>
        <a:lstStyle/>
        <a:p>
          <a:endParaRPr lang="en-US"/>
        </a:p>
      </dgm:t>
    </dgm:pt>
  </dgm:ptLst>
  <dgm:cxnLst>
    <dgm:cxn modelId="{C669B7C7-DC5E-4B62-A378-4EFF87E042CF}" srcId="{9A834A03-C09F-4D81-AE7F-7C04EA5E9BE7}" destId="{17522FB1-FE07-44CC-B7D5-493E86829E59}" srcOrd="2" destOrd="0" parTransId="{93DD2657-BFE4-45A9-B847-7E6070282F3B}" sibTransId="{E2CDC56C-54FD-4596-A26D-5540F41D1A65}"/>
    <dgm:cxn modelId="{B11610CD-266D-485A-907A-A0D3AA50DFD0}" type="presOf" srcId="{C8C62096-5A11-4EEE-989F-91BA1E9C3C0E}" destId="{F15496B6-66AD-4AC5-A2BA-26D236145872}" srcOrd="1" destOrd="0" presId="urn:microsoft.com/office/officeart/2005/8/layout/process1"/>
    <dgm:cxn modelId="{AEF9A9E2-7E81-40BA-9764-38048881441F}" type="presOf" srcId="{6F5BF088-E70E-41DB-A96F-25071088F6A3}" destId="{ED0B2E22-4894-4571-AF41-5927A11EEB10}" srcOrd="0" destOrd="0" presId="urn:microsoft.com/office/officeart/2005/8/layout/process1"/>
    <dgm:cxn modelId="{1206287D-E7FC-4F29-80FD-6C31EE97A852}" srcId="{9A834A03-C09F-4D81-AE7F-7C04EA5E9BE7}" destId="{DC02925D-0925-437E-8A71-AC6C16B98C67}" srcOrd="3" destOrd="0" parTransId="{68A41C86-7F99-49C2-A601-A7A1E73492C9}" sibTransId="{EA264D67-298D-4DA0-9FA4-74E29E3EB274}"/>
    <dgm:cxn modelId="{F76866E3-5736-402B-87D4-50A5A2055290}" type="presOf" srcId="{5B3811BA-6E88-42C9-B342-CBAF4D7242E5}" destId="{CA2EC2C0-F542-411A-8F91-9CD9B38FF485}" srcOrd="0" destOrd="0" presId="urn:microsoft.com/office/officeart/2005/8/layout/process1"/>
    <dgm:cxn modelId="{520D80E3-964C-4D15-B5A0-AD16C4C6D149}" type="presOf" srcId="{C8C62096-5A11-4EEE-989F-91BA1E9C3C0E}" destId="{1BDF0E82-D566-407C-A4D8-650B3B99E30B}" srcOrd="0" destOrd="0" presId="urn:microsoft.com/office/officeart/2005/8/layout/process1"/>
    <dgm:cxn modelId="{618C059A-6DBD-4F5A-AA35-A37C912E5DAB}" type="presOf" srcId="{EA264D67-298D-4DA0-9FA4-74E29E3EB274}" destId="{6FB587F9-3A94-4659-B86A-CD7D5E46B2F7}" srcOrd="0" destOrd="0" presId="urn:microsoft.com/office/officeart/2005/8/layout/process1"/>
    <dgm:cxn modelId="{C6B88E49-ECBE-4C19-8EFC-4D88507D4D56}" type="presOf" srcId="{E2CDC56C-54FD-4596-A26D-5540F41D1A65}" destId="{5BDD2E3B-D20A-4419-8FE1-9713E53ED62F}" srcOrd="0" destOrd="0" presId="urn:microsoft.com/office/officeart/2005/8/layout/process1"/>
    <dgm:cxn modelId="{3653B4AF-EBAF-460C-B5BC-1DFD44A4B13E}" srcId="{9A834A03-C09F-4D81-AE7F-7C04EA5E9BE7}" destId="{6F5BF088-E70E-41DB-A96F-25071088F6A3}" srcOrd="5" destOrd="0" parTransId="{104B691F-F6A9-4745-9872-0F128FA12A27}" sibTransId="{4E65158F-62CD-41C3-9FAE-AA9475536194}"/>
    <dgm:cxn modelId="{2450299D-5015-410F-8C5D-DDC12ADF9164}" type="presOf" srcId="{68F10155-C4FD-4231-B989-4FEF2BDB1AA1}" destId="{3B845249-AC69-4589-8469-059C0C06D775}" srcOrd="0" destOrd="0" presId="urn:microsoft.com/office/officeart/2005/8/layout/process1"/>
    <dgm:cxn modelId="{47BA5DCC-40C3-4006-BA1E-C82F594D5AE7}" srcId="{9A834A03-C09F-4D81-AE7F-7C04EA5E9BE7}" destId="{3AE50409-9BB6-4324-A796-554DCBD1CDCA}" srcOrd="1" destOrd="0" parTransId="{5BBE8D0E-1EB0-4E00-8BFA-627AF7D4F28C}" sibTransId="{68F10155-C4FD-4231-B989-4FEF2BDB1AA1}"/>
    <dgm:cxn modelId="{13C8A053-3326-4DC1-8960-D4DCD6CEAF13}" type="presOf" srcId="{3AE50409-9BB6-4324-A796-554DCBD1CDCA}" destId="{A8665EDD-D36D-4D9E-81F9-0F38DA4DF23F}" srcOrd="0" destOrd="0" presId="urn:microsoft.com/office/officeart/2005/8/layout/process1"/>
    <dgm:cxn modelId="{842087EA-03F8-4264-9C62-ECCBF24930A1}" type="presOf" srcId="{5050F9D7-DBF5-482F-804F-6DCA9C0A021A}" destId="{76DE05DD-D539-49C7-988E-D4AC5B515620}" srcOrd="0" destOrd="0" presId="urn:microsoft.com/office/officeart/2005/8/layout/process1"/>
    <dgm:cxn modelId="{7F543884-0CB5-4E10-A75F-2C730E049A57}" type="presOf" srcId="{EA264D67-298D-4DA0-9FA4-74E29E3EB274}" destId="{67F50580-5F26-466A-AFC9-64D4F6179FDE}" srcOrd="1" destOrd="0" presId="urn:microsoft.com/office/officeart/2005/8/layout/process1"/>
    <dgm:cxn modelId="{347ED0BA-024D-4CEE-B378-1F1CD6A4CF9F}" srcId="{9A834A03-C09F-4D81-AE7F-7C04EA5E9BE7}" destId="{5050F9D7-DBF5-482F-804F-6DCA9C0A021A}" srcOrd="0" destOrd="0" parTransId="{1AF9D1DB-008D-4102-BFD7-7A3DF4AB36A5}" sibTransId="{25949EF6-2044-4959-8969-5A3BDF8629A4}"/>
    <dgm:cxn modelId="{53053029-AA09-48B7-868F-F0CD05D435AF}" type="presOf" srcId="{9A834A03-C09F-4D81-AE7F-7C04EA5E9BE7}" destId="{50D6461C-8DBC-4941-9C92-522856A64F75}" srcOrd="0" destOrd="0" presId="urn:microsoft.com/office/officeart/2005/8/layout/process1"/>
    <dgm:cxn modelId="{BDAD95F9-F15D-4ABC-AE1F-0CA662B781DA}" type="presOf" srcId="{17522FB1-FE07-44CC-B7D5-493E86829E59}" destId="{ED1E2476-6843-434F-B49C-2D1E17E89480}" srcOrd="0" destOrd="0" presId="urn:microsoft.com/office/officeart/2005/8/layout/process1"/>
    <dgm:cxn modelId="{3744954B-7BA2-468D-B0DE-B315F523A065}" type="presOf" srcId="{DC02925D-0925-437E-8A71-AC6C16B98C67}" destId="{ECC87E2E-5AB7-4FFD-AFF2-F0B6B2E53076}" srcOrd="0" destOrd="0" presId="urn:microsoft.com/office/officeart/2005/8/layout/process1"/>
    <dgm:cxn modelId="{E1E5E836-66C9-4FCB-B66E-C8C0271B3170}" type="presOf" srcId="{25949EF6-2044-4959-8969-5A3BDF8629A4}" destId="{5B0C28DC-10FD-4321-B38E-9CED11DA9280}" srcOrd="1" destOrd="0" presId="urn:microsoft.com/office/officeart/2005/8/layout/process1"/>
    <dgm:cxn modelId="{9B7AAF99-B8A8-4F2E-9A5C-A7E31F04C25C}" type="presOf" srcId="{68F10155-C4FD-4231-B989-4FEF2BDB1AA1}" destId="{1E63717D-02F1-4104-AF13-F0BAC3FB5C1B}" srcOrd="1" destOrd="0" presId="urn:microsoft.com/office/officeart/2005/8/layout/process1"/>
    <dgm:cxn modelId="{0BE28A91-8EB5-4B29-8482-401DD6B3653F}" srcId="{9A834A03-C09F-4D81-AE7F-7C04EA5E9BE7}" destId="{5B3811BA-6E88-42C9-B342-CBAF4D7242E5}" srcOrd="4" destOrd="0" parTransId="{333DDC0D-5C7B-41D2-A3DA-299F460A60BD}" sibTransId="{C8C62096-5A11-4EEE-989F-91BA1E9C3C0E}"/>
    <dgm:cxn modelId="{1AD46521-B913-4B18-B038-0CC16C1F378B}" type="presOf" srcId="{25949EF6-2044-4959-8969-5A3BDF8629A4}" destId="{6948E3CD-A14A-48F6-A104-08BC74589D48}" srcOrd="0" destOrd="0" presId="urn:microsoft.com/office/officeart/2005/8/layout/process1"/>
    <dgm:cxn modelId="{FB317293-3758-4285-9AB1-B3E75739A586}" type="presOf" srcId="{E2CDC56C-54FD-4596-A26D-5540F41D1A65}" destId="{CAD35953-967B-49C9-9FF0-37FA2095E188}" srcOrd="1" destOrd="0" presId="urn:microsoft.com/office/officeart/2005/8/layout/process1"/>
    <dgm:cxn modelId="{5A1C3F4B-46D4-4D15-B0CF-11777AB70FE7}" type="presParOf" srcId="{50D6461C-8DBC-4941-9C92-522856A64F75}" destId="{76DE05DD-D539-49C7-988E-D4AC5B515620}" srcOrd="0" destOrd="0" presId="urn:microsoft.com/office/officeart/2005/8/layout/process1"/>
    <dgm:cxn modelId="{5E38A49F-C87F-4C22-B0C1-EB4FE53D7668}" type="presParOf" srcId="{50D6461C-8DBC-4941-9C92-522856A64F75}" destId="{6948E3CD-A14A-48F6-A104-08BC74589D48}" srcOrd="1" destOrd="0" presId="urn:microsoft.com/office/officeart/2005/8/layout/process1"/>
    <dgm:cxn modelId="{B5AA9E57-903D-491F-8C51-617E6B435EBC}" type="presParOf" srcId="{6948E3CD-A14A-48F6-A104-08BC74589D48}" destId="{5B0C28DC-10FD-4321-B38E-9CED11DA9280}" srcOrd="0" destOrd="0" presId="urn:microsoft.com/office/officeart/2005/8/layout/process1"/>
    <dgm:cxn modelId="{8648657B-AC25-4206-B5AB-1000CFC28B96}" type="presParOf" srcId="{50D6461C-8DBC-4941-9C92-522856A64F75}" destId="{A8665EDD-D36D-4D9E-81F9-0F38DA4DF23F}" srcOrd="2" destOrd="0" presId="urn:microsoft.com/office/officeart/2005/8/layout/process1"/>
    <dgm:cxn modelId="{972EFCB8-021C-4025-802D-053B109E6143}" type="presParOf" srcId="{50D6461C-8DBC-4941-9C92-522856A64F75}" destId="{3B845249-AC69-4589-8469-059C0C06D775}" srcOrd="3" destOrd="0" presId="urn:microsoft.com/office/officeart/2005/8/layout/process1"/>
    <dgm:cxn modelId="{878A7D14-33F7-4B9B-BAEE-179E3088A3C6}" type="presParOf" srcId="{3B845249-AC69-4589-8469-059C0C06D775}" destId="{1E63717D-02F1-4104-AF13-F0BAC3FB5C1B}" srcOrd="0" destOrd="0" presId="urn:microsoft.com/office/officeart/2005/8/layout/process1"/>
    <dgm:cxn modelId="{F0B9FFFC-0082-4081-A3CE-2BED12CD56A7}" type="presParOf" srcId="{50D6461C-8DBC-4941-9C92-522856A64F75}" destId="{ED1E2476-6843-434F-B49C-2D1E17E89480}" srcOrd="4" destOrd="0" presId="urn:microsoft.com/office/officeart/2005/8/layout/process1"/>
    <dgm:cxn modelId="{A2D1B5BD-B215-4256-898A-2441D8156C7C}" type="presParOf" srcId="{50D6461C-8DBC-4941-9C92-522856A64F75}" destId="{5BDD2E3B-D20A-4419-8FE1-9713E53ED62F}" srcOrd="5" destOrd="0" presId="urn:microsoft.com/office/officeart/2005/8/layout/process1"/>
    <dgm:cxn modelId="{F30D779E-33EF-454F-B12E-4D15E8D86F72}" type="presParOf" srcId="{5BDD2E3B-D20A-4419-8FE1-9713E53ED62F}" destId="{CAD35953-967B-49C9-9FF0-37FA2095E188}" srcOrd="0" destOrd="0" presId="urn:microsoft.com/office/officeart/2005/8/layout/process1"/>
    <dgm:cxn modelId="{90EF59F4-AD39-49BF-BA24-F5B9862D2B20}" type="presParOf" srcId="{50D6461C-8DBC-4941-9C92-522856A64F75}" destId="{ECC87E2E-5AB7-4FFD-AFF2-F0B6B2E53076}" srcOrd="6" destOrd="0" presId="urn:microsoft.com/office/officeart/2005/8/layout/process1"/>
    <dgm:cxn modelId="{38399791-FA39-472D-A9C2-B2912DEC26FD}" type="presParOf" srcId="{50D6461C-8DBC-4941-9C92-522856A64F75}" destId="{6FB587F9-3A94-4659-B86A-CD7D5E46B2F7}" srcOrd="7" destOrd="0" presId="urn:microsoft.com/office/officeart/2005/8/layout/process1"/>
    <dgm:cxn modelId="{5059FAFC-C356-4B17-8589-E5F13C9EB5E1}" type="presParOf" srcId="{6FB587F9-3A94-4659-B86A-CD7D5E46B2F7}" destId="{67F50580-5F26-466A-AFC9-64D4F6179FDE}" srcOrd="0" destOrd="0" presId="urn:microsoft.com/office/officeart/2005/8/layout/process1"/>
    <dgm:cxn modelId="{509FF6FA-DE73-40EF-9676-CD48C44EAEDF}" type="presParOf" srcId="{50D6461C-8DBC-4941-9C92-522856A64F75}" destId="{CA2EC2C0-F542-411A-8F91-9CD9B38FF485}" srcOrd="8" destOrd="0" presId="urn:microsoft.com/office/officeart/2005/8/layout/process1"/>
    <dgm:cxn modelId="{F0B3C032-8DB3-4C2F-B65F-F1171B4E4DE1}" type="presParOf" srcId="{50D6461C-8DBC-4941-9C92-522856A64F75}" destId="{1BDF0E82-D566-407C-A4D8-650B3B99E30B}" srcOrd="9" destOrd="0" presId="urn:microsoft.com/office/officeart/2005/8/layout/process1"/>
    <dgm:cxn modelId="{55F3F4E7-F85E-4298-8AF5-9C115CB7A3DC}" type="presParOf" srcId="{1BDF0E82-D566-407C-A4D8-650B3B99E30B}" destId="{F15496B6-66AD-4AC5-A2BA-26D236145872}" srcOrd="0" destOrd="0" presId="urn:microsoft.com/office/officeart/2005/8/layout/process1"/>
    <dgm:cxn modelId="{E8F4F479-70CB-4B9B-A22B-363E180ED7C1}" type="presParOf" srcId="{50D6461C-8DBC-4941-9C92-522856A64F75}" destId="{ED0B2E22-4894-4571-AF41-5927A11EEB10}" srcOrd="1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A834A03-C09F-4D81-AE7F-7C04EA5E9BE7}" type="doc">
      <dgm:prSet loTypeId="urn:microsoft.com/office/officeart/2005/8/layout/process1" loCatId="process" qsTypeId="urn:microsoft.com/office/officeart/2005/8/quickstyle/simple1" qsCatId="simple" csTypeId="urn:microsoft.com/office/officeart/2005/8/colors/accent0_1" csCatId="mainScheme" phldr="1"/>
      <dgm:spPr/>
    </dgm:pt>
    <dgm:pt modelId="{5050F9D7-DBF5-482F-804F-6DCA9C0A021A}">
      <dgm:prSet phldrT="[Text]"/>
      <dgm:spPr/>
      <dgm:t>
        <a:bodyPr/>
        <a:lstStyle/>
        <a:p>
          <a:r>
            <a:rPr lang="en-US" b="1" dirty="0"/>
            <a:t>ENTRY</a:t>
          </a:r>
        </a:p>
      </dgm:t>
    </dgm:pt>
    <dgm:pt modelId="{1AF9D1DB-008D-4102-BFD7-7A3DF4AB36A5}" type="parTrans" cxnId="{347ED0BA-024D-4CEE-B378-1F1CD6A4CF9F}">
      <dgm:prSet/>
      <dgm:spPr/>
      <dgm:t>
        <a:bodyPr/>
        <a:lstStyle/>
        <a:p>
          <a:endParaRPr lang="en-US" b="1"/>
        </a:p>
      </dgm:t>
    </dgm:pt>
    <dgm:pt modelId="{25949EF6-2044-4959-8969-5A3BDF8629A4}" type="sibTrans" cxnId="{347ED0BA-024D-4CEE-B378-1F1CD6A4CF9F}">
      <dgm:prSet/>
      <dgm:spPr/>
      <dgm:t>
        <a:bodyPr/>
        <a:lstStyle/>
        <a:p>
          <a:endParaRPr lang="en-US" b="1"/>
        </a:p>
      </dgm:t>
    </dgm:pt>
    <dgm:pt modelId="{3AE50409-9BB6-4324-A796-554DCBD1CDCA}">
      <dgm:prSet phldrT="[Text]"/>
      <dgm:spPr/>
      <dgm:t>
        <a:bodyPr/>
        <a:lstStyle/>
        <a:p>
          <a:r>
            <a:rPr lang="en-US" b="1" dirty="0"/>
            <a:t>MUSEUM</a:t>
          </a:r>
        </a:p>
      </dgm:t>
    </dgm:pt>
    <dgm:pt modelId="{5BBE8D0E-1EB0-4E00-8BFA-627AF7D4F28C}" type="parTrans" cxnId="{47BA5DCC-40C3-4006-BA1E-C82F594D5AE7}">
      <dgm:prSet/>
      <dgm:spPr/>
      <dgm:t>
        <a:bodyPr/>
        <a:lstStyle/>
        <a:p>
          <a:endParaRPr lang="en-US" b="1"/>
        </a:p>
      </dgm:t>
    </dgm:pt>
    <dgm:pt modelId="{68F10155-C4FD-4231-B989-4FEF2BDB1AA1}" type="sibTrans" cxnId="{47BA5DCC-40C3-4006-BA1E-C82F594D5AE7}">
      <dgm:prSet/>
      <dgm:spPr/>
      <dgm:t>
        <a:bodyPr/>
        <a:lstStyle/>
        <a:p>
          <a:endParaRPr lang="en-US" b="1"/>
        </a:p>
      </dgm:t>
    </dgm:pt>
    <dgm:pt modelId="{DC02925D-0925-437E-8A71-AC6C16B98C67}">
      <dgm:prSet phldrT="[Text]"/>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b="1" dirty="0"/>
            <a:t>LIBRARY</a:t>
          </a:r>
        </a:p>
      </dgm:t>
    </dgm:pt>
    <dgm:pt modelId="{68A41C86-7F99-49C2-A601-A7A1E73492C9}" type="parTrans" cxnId="{1206287D-E7FC-4F29-80FD-6C31EE97A852}">
      <dgm:prSet/>
      <dgm:spPr/>
      <dgm:t>
        <a:bodyPr/>
        <a:lstStyle/>
        <a:p>
          <a:endParaRPr lang="en-US" b="1"/>
        </a:p>
      </dgm:t>
    </dgm:pt>
    <dgm:pt modelId="{EA264D67-298D-4DA0-9FA4-74E29E3EB274}" type="sibTrans" cxnId="{1206287D-E7FC-4F29-80FD-6C31EE97A852}">
      <dgm:prSet/>
      <dgm:spPr/>
      <dgm:t>
        <a:bodyPr/>
        <a:lstStyle/>
        <a:p>
          <a:endParaRPr lang="en-US" b="1"/>
        </a:p>
      </dgm:t>
    </dgm:pt>
    <dgm:pt modelId="{5B3811BA-6E88-42C9-B342-CBAF4D7242E5}">
      <dgm:prSet/>
      <dgm:spPr/>
      <dgm:t>
        <a:bodyPr/>
        <a:lstStyle/>
        <a:p>
          <a:r>
            <a:rPr lang="en-US" b="1" dirty="0"/>
            <a:t>STAGE</a:t>
          </a:r>
        </a:p>
      </dgm:t>
    </dgm:pt>
    <dgm:pt modelId="{333DDC0D-5C7B-41D2-A3DA-299F460A60BD}" type="parTrans" cxnId="{0BE28A91-8EB5-4B29-8482-401DD6B3653F}">
      <dgm:prSet/>
      <dgm:spPr/>
      <dgm:t>
        <a:bodyPr/>
        <a:lstStyle/>
        <a:p>
          <a:endParaRPr lang="en-US" b="1"/>
        </a:p>
      </dgm:t>
    </dgm:pt>
    <dgm:pt modelId="{C8C62096-5A11-4EEE-989F-91BA1E9C3C0E}" type="sibTrans" cxnId="{0BE28A91-8EB5-4B29-8482-401DD6B3653F}">
      <dgm:prSet/>
      <dgm:spPr/>
      <dgm:t>
        <a:bodyPr/>
        <a:lstStyle/>
        <a:p>
          <a:endParaRPr lang="en-US" b="1"/>
        </a:p>
      </dgm:t>
    </dgm:pt>
    <dgm:pt modelId="{17522FB1-FE07-44CC-B7D5-493E86829E59}">
      <dgm:prSet/>
      <dgm:spPr/>
      <dgm:t>
        <a:bodyPr/>
        <a:lstStyle/>
        <a:p>
          <a:r>
            <a:rPr lang="en-US" b="1" dirty="0"/>
            <a:t>P.E.</a:t>
          </a:r>
        </a:p>
      </dgm:t>
    </dgm:pt>
    <dgm:pt modelId="{93DD2657-BFE4-45A9-B847-7E6070282F3B}" type="parTrans" cxnId="{C669B7C7-DC5E-4B62-A378-4EFF87E042CF}">
      <dgm:prSet/>
      <dgm:spPr/>
      <dgm:t>
        <a:bodyPr/>
        <a:lstStyle/>
        <a:p>
          <a:endParaRPr lang="en-US" b="1"/>
        </a:p>
      </dgm:t>
    </dgm:pt>
    <dgm:pt modelId="{E2CDC56C-54FD-4596-A26D-5540F41D1A65}" type="sibTrans" cxnId="{C669B7C7-DC5E-4B62-A378-4EFF87E042CF}">
      <dgm:prSet/>
      <dgm:spPr/>
      <dgm:t>
        <a:bodyPr/>
        <a:lstStyle/>
        <a:p>
          <a:endParaRPr lang="en-US" b="1"/>
        </a:p>
      </dgm:t>
    </dgm:pt>
    <dgm:pt modelId="{6F5BF088-E70E-41DB-A96F-25071088F6A3}">
      <dgm:prSet/>
      <dgm:spPr/>
      <dgm:t>
        <a:bodyPr/>
        <a:lstStyle/>
        <a:p>
          <a:r>
            <a:rPr lang="en-US" b="1" dirty="0"/>
            <a:t>BEER</a:t>
          </a:r>
        </a:p>
      </dgm:t>
    </dgm:pt>
    <dgm:pt modelId="{104B691F-F6A9-4745-9872-0F128FA12A27}" type="parTrans" cxnId="{3653B4AF-EBAF-460C-B5BC-1DFD44A4B13E}">
      <dgm:prSet/>
      <dgm:spPr/>
      <dgm:t>
        <a:bodyPr/>
        <a:lstStyle/>
        <a:p>
          <a:endParaRPr lang="en-US" b="1"/>
        </a:p>
      </dgm:t>
    </dgm:pt>
    <dgm:pt modelId="{4E65158F-62CD-41C3-9FAE-AA9475536194}" type="sibTrans" cxnId="{3653B4AF-EBAF-460C-B5BC-1DFD44A4B13E}">
      <dgm:prSet/>
      <dgm:spPr/>
      <dgm:t>
        <a:bodyPr/>
        <a:lstStyle/>
        <a:p>
          <a:endParaRPr lang="en-US" b="1"/>
        </a:p>
      </dgm:t>
    </dgm:pt>
    <dgm:pt modelId="{50D6461C-8DBC-4941-9C92-522856A64F75}" type="pres">
      <dgm:prSet presAssocID="{9A834A03-C09F-4D81-AE7F-7C04EA5E9BE7}" presName="Name0" presStyleCnt="0">
        <dgm:presLayoutVars>
          <dgm:dir/>
          <dgm:resizeHandles val="exact"/>
        </dgm:presLayoutVars>
      </dgm:prSet>
      <dgm:spPr/>
    </dgm:pt>
    <dgm:pt modelId="{76DE05DD-D539-49C7-988E-D4AC5B515620}" type="pres">
      <dgm:prSet presAssocID="{5050F9D7-DBF5-482F-804F-6DCA9C0A021A}" presName="node" presStyleLbl="node1" presStyleIdx="0" presStyleCnt="6" custScaleX="85825">
        <dgm:presLayoutVars>
          <dgm:bulletEnabled val="1"/>
        </dgm:presLayoutVars>
      </dgm:prSet>
      <dgm:spPr/>
      <dgm:t>
        <a:bodyPr/>
        <a:lstStyle/>
        <a:p>
          <a:endParaRPr lang="en-US"/>
        </a:p>
      </dgm:t>
    </dgm:pt>
    <dgm:pt modelId="{6948E3CD-A14A-48F6-A104-08BC74589D48}" type="pres">
      <dgm:prSet presAssocID="{25949EF6-2044-4959-8969-5A3BDF8629A4}" presName="sibTrans" presStyleLbl="sibTrans2D1" presStyleIdx="0" presStyleCnt="5"/>
      <dgm:spPr/>
      <dgm:t>
        <a:bodyPr/>
        <a:lstStyle/>
        <a:p>
          <a:endParaRPr lang="en-US"/>
        </a:p>
      </dgm:t>
    </dgm:pt>
    <dgm:pt modelId="{5B0C28DC-10FD-4321-B38E-9CED11DA9280}" type="pres">
      <dgm:prSet presAssocID="{25949EF6-2044-4959-8969-5A3BDF8629A4}" presName="connectorText" presStyleLbl="sibTrans2D1" presStyleIdx="0" presStyleCnt="5"/>
      <dgm:spPr/>
      <dgm:t>
        <a:bodyPr/>
        <a:lstStyle/>
        <a:p>
          <a:endParaRPr lang="en-US"/>
        </a:p>
      </dgm:t>
    </dgm:pt>
    <dgm:pt modelId="{A8665EDD-D36D-4D9E-81F9-0F38DA4DF23F}" type="pres">
      <dgm:prSet presAssocID="{3AE50409-9BB6-4324-A796-554DCBD1CDCA}" presName="node" presStyleLbl="node1" presStyleIdx="1" presStyleCnt="6">
        <dgm:presLayoutVars>
          <dgm:bulletEnabled val="1"/>
        </dgm:presLayoutVars>
      </dgm:prSet>
      <dgm:spPr/>
      <dgm:t>
        <a:bodyPr/>
        <a:lstStyle/>
        <a:p>
          <a:endParaRPr lang="en-US"/>
        </a:p>
      </dgm:t>
    </dgm:pt>
    <dgm:pt modelId="{3B845249-AC69-4589-8469-059C0C06D775}" type="pres">
      <dgm:prSet presAssocID="{68F10155-C4FD-4231-B989-4FEF2BDB1AA1}" presName="sibTrans" presStyleLbl="sibTrans2D1" presStyleIdx="1" presStyleCnt="5"/>
      <dgm:spPr/>
      <dgm:t>
        <a:bodyPr/>
        <a:lstStyle/>
        <a:p>
          <a:endParaRPr lang="en-US"/>
        </a:p>
      </dgm:t>
    </dgm:pt>
    <dgm:pt modelId="{1E63717D-02F1-4104-AF13-F0BAC3FB5C1B}" type="pres">
      <dgm:prSet presAssocID="{68F10155-C4FD-4231-B989-4FEF2BDB1AA1}" presName="connectorText" presStyleLbl="sibTrans2D1" presStyleIdx="1" presStyleCnt="5"/>
      <dgm:spPr/>
      <dgm:t>
        <a:bodyPr/>
        <a:lstStyle/>
        <a:p>
          <a:endParaRPr lang="en-US"/>
        </a:p>
      </dgm:t>
    </dgm:pt>
    <dgm:pt modelId="{ED1E2476-6843-434F-B49C-2D1E17E89480}" type="pres">
      <dgm:prSet presAssocID="{17522FB1-FE07-44CC-B7D5-493E86829E59}" presName="node" presStyleLbl="node1" presStyleIdx="2" presStyleCnt="6" custScaleX="53310">
        <dgm:presLayoutVars>
          <dgm:bulletEnabled val="1"/>
        </dgm:presLayoutVars>
      </dgm:prSet>
      <dgm:spPr/>
      <dgm:t>
        <a:bodyPr/>
        <a:lstStyle/>
        <a:p>
          <a:endParaRPr lang="en-US"/>
        </a:p>
      </dgm:t>
    </dgm:pt>
    <dgm:pt modelId="{5BDD2E3B-D20A-4419-8FE1-9713E53ED62F}" type="pres">
      <dgm:prSet presAssocID="{E2CDC56C-54FD-4596-A26D-5540F41D1A65}" presName="sibTrans" presStyleLbl="sibTrans2D1" presStyleIdx="2" presStyleCnt="5"/>
      <dgm:spPr/>
      <dgm:t>
        <a:bodyPr/>
        <a:lstStyle/>
        <a:p>
          <a:endParaRPr lang="en-US"/>
        </a:p>
      </dgm:t>
    </dgm:pt>
    <dgm:pt modelId="{CAD35953-967B-49C9-9FF0-37FA2095E188}" type="pres">
      <dgm:prSet presAssocID="{E2CDC56C-54FD-4596-A26D-5540F41D1A65}" presName="connectorText" presStyleLbl="sibTrans2D1" presStyleIdx="2" presStyleCnt="5"/>
      <dgm:spPr/>
      <dgm:t>
        <a:bodyPr/>
        <a:lstStyle/>
        <a:p>
          <a:endParaRPr lang="en-US"/>
        </a:p>
      </dgm:t>
    </dgm:pt>
    <dgm:pt modelId="{ECC87E2E-5AB7-4FFD-AFF2-F0B6B2E53076}" type="pres">
      <dgm:prSet presAssocID="{DC02925D-0925-437E-8A71-AC6C16B98C67}" presName="node" presStyleLbl="node1" presStyleIdx="3" presStyleCnt="6" custScaleX="86146">
        <dgm:presLayoutVars>
          <dgm:bulletEnabled val="1"/>
        </dgm:presLayoutVars>
      </dgm:prSet>
      <dgm:spPr/>
      <dgm:t>
        <a:bodyPr/>
        <a:lstStyle/>
        <a:p>
          <a:endParaRPr lang="en-US"/>
        </a:p>
      </dgm:t>
    </dgm:pt>
    <dgm:pt modelId="{6FB587F9-3A94-4659-B86A-CD7D5E46B2F7}" type="pres">
      <dgm:prSet presAssocID="{EA264D67-298D-4DA0-9FA4-74E29E3EB274}" presName="sibTrans" presStyleLbl="sibTrans2D1" presStyleIdx="3" presStyleCnt="5"/>
      <dgm:spPr/>
      <dgm:t>
        <a:bodyPr/>
        <a:lstStyle/>
        <a:p>
          <a:endParaRPr lang="en-US"/>
        </a:p>
      </dgm:t>
    </dgm:pt>
    <dgm:pt modelId="{67F50580-5F26-466A-AFC9-64D4F6179FDE}" type="pres">
      <dgm:prSet presAssocID="{EA264D67-298D-4DA0-9FA4-74E29E3EB274}" presName="connectorText" presStyleLbl="sibTrans2D1" presStyleIdx="3" presStyleCnt="5"/>
      <dgm:spPr/>
      <dgm:t>
        <a:bodyPr/>
        <a:lstStyle/>
        <a:p>
          <a:endParaRPr lang="en-US"/>
        </a:p>
      </dgm:t>
    </dgm:pt>
    <dgm:pt modelId="{CA2EC2C0-F542-411A-8F91-9CD9B38FF485}" type="pres">
      <dgm:prSet presAssocID="{5B3811BA-6E88-42C9-B342-CBAF4D7242E5}" presName="node" presStyleLbl="node1" presStyleIdx="4" presStyleCnt="6" custScaleX="75913">
        <dgm:presLayoutVars>
          <dgm:bulletEnabled val="1"/>
        </dgm:presLayoutVars>
      </dgm:prSet>
      <dgm:spPr/>
      <dgm:t>
        <a:bodyPr/>
        <a:lstStyle/>
        <a:p>
          <a:endParaRPr lang="en-US"/>
        </a:p>
      </dgm:t>
    </dgm:pt>
    <dgm:pt modelId="{1BDF0E82-D566-407C-A4D8-650B3B99E30B}" type="pres">
      <dgm:prSet presAssocID="{C8C62096-5A11-4EEE-989F-91BA1E9C3C0E}" presName="sibTrans" presStyleLbl="sibTrans2D1" presStyleIdx="4" presStyleCnt="5"/>
      <dgm:spPr/>
      <dgm:t>
        <a:bodyPr/>
        <a:lstStyle/>
        <a:p>
          <a:endParaRPr lang="en-US"/>
        </a:p>
      </dgm:t>
    </dgm:pt>
    <dgm:pt modelId="{F15496B6-66AD-4AC5-A2BA-26D236145872}" type="pres">
      <dgm:prSet presAssocID="{C8C62096-5A11-4EEE-989F-91BA1E9C3C0E}" presName="connectorText" presStyleLbl="sibTrans2D1" presStyleIdx="4" presStyleCnt="5"/>
      <dgm:spPr/>
      <dgm:t>
        <a:bodyPr/>
        <a:lstStyle/>
        <a:p>
          <a:endParaRPr lang="en-US"/>
        </a:p>
      </dgm:t>
    </dgm:pt>
    <dgm:pt modelId="{ED0B2E22-4894-4571-AF41-5927A11EEB10}" type="pres">
      <dgm:prSet presAssocID="{6F5BF088-E70E-41DB-A96F-25071088F6A3}" presName="node" presStyleLbl="node1" presStyleIdx="5" presStyleCnt="6" custScaleX="72336">
        <dgm:presLayoutVars>
          <dgm:bulletEnabled val="1"/>
        </dgm:presLayoutVars>
      </dgm:prSet>
      <dgm:spPr/>
      <dgm:t>
        <a:bodyPr/>
        <a:lstStyle/>
        <a:p>
          <a:endParaRPr lang="en-US"/>
        </a:p>
      </dgm:t>
    </dgm:pt>
  </dgm:ptLst>
  <dgm:cxnLst>
    <dgm:cxn modelId="{C669B7C7-DC5E-4B62-A378-4EFF87E042CF}" srcId="{9A834A03-C09F-4D81-AE7F-7C04EA5E9BE7}" destId="{17522FB1-FE07-44CC-B7D5-493E86829E59}" srcOrd="2" destOrd="0" parTransId="{93DD2657-BFE4-45A9-B847-7E6070282F3B}" sibTransId="{E2CDC56C-54FD-4596-A26D-5540F41D1A65}"/>
    <dgm:cxn modelId="{B11610CD-266D-485A-907A-A0D3AA50DFD0}" type="presOf" srcId="{C8C62096-5A11-4EEE-989F-91BA1E9C3C0E}" destId="{F15496B6-66AD-4AC5-A2BA-26D236145872}" srcOrd="1" destOrd="0" presId="urn:microsoft.com/office/officeart/2005/8/layout/process1"/>
    <dgm:cxn modelId="{AEF9A9E2-7E81-40BA-9764-38048881441F}" type="presOf" srcId="{6F5BF088-E70E-41DB-A96F-25071088F6A3}" destId="{ED0B2E22-4894-4571-AF41-5927A11EEB10}" srcOrd="0" destOrd="0" presId="urn:microsoft.com/office/officeart/2005/8/layout/process1"/>
    <dgm:cxn modelId="{1206287D-E7FC-4F29-80FD-6C31EE97A852}" srcId="{9A834A03-C09F-4D81-AE7F-7C04EA5E9BE7}" destId="{DC02925D-0925-437E-8A71-AC6C16B98C67}" srcOrd="3" destOrd="0" parTransId="{68A41C86-7F99-49C2-A601-A7A1E73492C9}" sibTransId="{EA264D67-298D-4DA0-9FA4-74E29E3EB274}"/>
    <dgm:cxn modelId="{F76866E3-5736-402B-87D4-50A5A2055290}" type="presOf" srcId="{5B3811BA-6E88-42C9-B342-CBAF4D7242E5}" destId="{CA2EC2C0-F542-411A-8F91-9CD9B38FF485}" srcOrd="0" destOrd="0" presId="urn:microsoft.com/office/officeart/2005/8/layout/process1"/>
    <dgm:cxn modelId="{520D80E3-964C-4D15-B5A0-AD16C4C6D149}" type="presOf" srcId="{C8C62096-5A11-4EEE-989F-91BA1E9C3C0E}" destId="{1BDF0E82-D566-407C-A4D8-650B3B99E30B}" srcOrd="0" destOrd="0" presId="urn:microsoft.com/office/officeart/2005/8/layout/process1"/>
    <dgm:cxn modelId="{618C059A-6DBD-4F5A-AA35-A37C912E5DAB}" type="presOf" srcId="{EA264D67-298D-4DA0-9FA4-74E29E3EB274}" destId="{6FB587F9-3A94-4659-B86A-CD7D5E46B2F7}" srcOrd="0" destOrd="0" presId="urn:microsoft.com/office/officeart/2005/8/layout/process1"/>
    <dgm:cxn modelId="{C6B88E49-ECBE-4C19-8EFC-4D88507D4D56}" type="presOf" srcId="{E2CDC56C-54FD-4596-A26D-5540F41D1A65}" destId="{5BDD2E3B-D20A-4419-8FE1-9713E53ED62F}" srcOrd="0" destOrd="0" presId="urn:microsoft.com/office/officeart/2005/8/layout/process1"/>
    <dgm:cxn modelId="{3653B4AF-EBAF-460C-B5BC-1DFD44A4B13E}" srcId="{9A834A03-C09F-4D81-AE7F-7C04EA5E9BE7}" destId="{6F5BF088-E70E-41DB-A96F-25071088F6A3}" srcOrd="5" destOrd="0" parTransId="{104B691F-F6A9-4745-9872-0F128FA12A27}" sibTransId="{4E65158F-62CD-41C3-9FAE-AA9475536194}"/>
    <dgm:cxn modelId="{2450299D-5015-410F-8C5D-DDC12ADF9164}" type="presOf" srcId="{68F10155-C4FD-4231-B989-4FEF2BDB1AA1}" destId="{3B845249-AC69-4589-8469-059C0C06D775}" srcOrd="0" destOrd="0" presId="urn:microsoft.com/office/officeart/2005/8/layout/process1"/>
    <dgm:cxn modelId="{47BA5DCC-40C3-4006-BA1E-C82F594D5AE7}" srcId="{9A834A03-C09F-4D81-AE7F-7C04EA5E9BE7}" destId="{3AE50409-9BB6-4324-A796-554DCBD1CDCA}" srcOrd="1" destOrd="0" parTransId="{5BBE8D0E-1EB0-4E00-8BFA-627AF7D4F28C}" sibTransId="{68F10155-C4FD-4231-B989-4FEF2BDB1AA1}"/>
    <dgm:cxn modelId="{13C8A053-3326-4DC1-8960-D4DCD6CEAF13}" type="presOf" srcId="{3AE50409-9BB6-4324-A796-554DCBD1CDCA}" destId="{A8665EDD-D36D-4D9E-81F9-0F38DA4DF23F}" srcOrd="0" destOrd="0" presId="urn:microsoft.com/office/officeart/2005/8/layout/process1"/>
    <dgm:cxn modelId="{842087EA-03F8-4264-9C62-ECCBF24930A1}" type="presOf" srcId="{5050F9D7-DBF5-482F-804F-6DCA9C0A021A}" destId="{76DE05DD-D539-49C7-988E-D4AC5B515620}" srcOrd="0" destOrd="0" presId="urn:microsoft.com/office/officeart/2005/8/layout/process1"/>
    <dgm:cxn modelId="{7F543884-0CB5-4E10-A75F-2C730E049A57}" type="presOf" srcId="{EA264D67-298D-4DA0-9FA4-74E29E3EB274}" destId="{67F50580-5F26-466A-AFC9-64D4F6179FDE}" srcOrd="1" destOrd="0" presId="urn:microsoft.com/office/officeart/2005/8/layout/process1"/>
    <dgm:cxn modelId="{347ED0BA-024D-4CEE-B378-1F1CD6A4CF9F}" srcId="{9A834A03-C09F-4D81-AE7F-7C04EA5E9BE7}" destId="{5050F9D7-DBF5-482F-804F-6DCA9C0A021A}" srcOrd="0" destOrd="0" parTransId="{1AF9D1DB-008D-4102-BFD7-7A3DF4AB36A5}" sibTransId="{25949EF6-2044-4959-8969-5A3BDF8629A4}"/>
    <dgm:cxn modelId="{53053029-AA09-48B7-868F-F0CD05D435AF}" type="presOf" srcId="{9A834A03-C09F-4D81-AE7F-7C04EA5E9BE7}" destId="{50D6461C-8DBC-4941-9C92-522856A64F75}" srcOrd="0" destOrd="0" presId="urn:microsoft.com/office/officeart/2005/8/layout/process1"/>
    <dgm:cxn modelId="{BDAD95F9-F15D-4ABC-AE1F-0CA662B781DA}" type="presOf" srcId="{17522FB1-FE07-44CC-B7D5-493E86829E59}" destId="{ED1E2476-6843-434F-B49C-2D1E17E89480}" srcOrd="0" destOrd="0" presId="urn:microsoft.com/office/officeart/2005/8/layout/process1"/>
    <dgm:cxn modelId="{3744954B-7BA2-468D-B0DE-B315F523A065}" type="presOf" srcId="{DC02925D-0925-437E-8A71-AC6C16B98C67}" destId="{ECC87E2E-5AB7-4FFD-AFF2-F0B6B2E53076}" srcOrd="0" destOrd="0" presId="urn:microsoft.com/office/officeart/2005/8/layout/process1"/>
    <dgm:cxn modelId="{E1E5E836-66C9-4FCB-B66E-C8C0271B3170}" type="presOf" srcId="{25949EF6-2044-4959-8969-5A3BDF8629A4}" destId="{5B0C28DC-10FD-4321-B38E-9CED11DA9280}" srcOrd="1" destOrd="0" presId="urn:microsoft.com/office/officeart/2005/8/layout/process1"/>
    <dgm:cxn modelId="{9B7AAF99-B8A8-4F2E-9A5C-A7E31F04C25C}" type="presOf" srcId="{68F10155-C4FD-4231-B989-4FEF2BDB1AA1}" destId="{1E63717D-02F1-4104-AF13-F0BAC3FB5C1B}" srcOrd="1" destOrd="0" presId="urn:microsoft.com/office/officeart/2005/8/layout/process1"/>
    <dgm:cxn modelId="{0BE28A91-8EB5-4B29-8482-401DD6B3653F}" srcId="{9A834A03-C09F-4D81-AE7F-7C04EA5E9BE7}" destId="{5B3811BA-6E88-42C9-B342-CBAF4D7242E5}" srcOrd="4" destOrd="0" parTransId="{333DDC0D-5C7B-41D2-A3DA-299F460A60BD}" sibTransId="{C8C62096-5A11-4EEE-989F-91BA1E9C3C0E}"/>
    <dgm:cxn modelId="{1AD46521-B913-4B18-B038-0CC16C1F378B}" type="presOf" srcId="{25949EF6-2044-4959-8969-5A3BDF8629A4}" destId="{6948E3CD-A14A-48F6-A104-08BC74589D48}" srcOrd="0" destOrd="0" presId="urn:microsoft.com/office/officeart/2005/8/layout/process1"/>
    <dgm:cxn modelId="{FB317293-3758-4285-9AB1-B3E75739A586}" type="presOf" srcId="{E2CDC56C-54FD-4596-A26D-5540F41D1A65}" destId="{CAD35953-967B-49C9-9FF0-37FA2095E188}" srcOrd="1" destOrd="0" presId="urn:microsoft.com/office/officeart/2005/8/layout/process1"/>
    <dgm:cxn modelId="{5A1C3F4B-46D4-4D15-B0CF-11777AB70FE7}" type="presParOf" srcId="{50D6461C-8DBC-4941-9C92-522856A64F75}" destId="{76DE05DD-D539-49C7-988E-D4AC5B515620}" srcOrd="0" destOrd="0" presId="urn:microsoft.com/office/officeart/2005/8/layout/process1"/>
    <dgm:cxn modelId="{5E38A49F-C87F-4C22-B0C1-EB4FE53D7668}" type="presParOf" srcId="{50D6461C-8DBC-4941-9C92-522856A64F75}" destId="{6948E3CD-A14A-48F6-A104-08BC74589D48}" srcOrd="1" destOrd="0" presId="urn:microsoft.com/office/officeart/2005/8/layout/process1"/>
    <dgm:cxn modelId="{B5AA9E57-903D-491F-8C51-617E6B435EBC}" type="presParOf" srcId="{6948E3CD-A14A-48F6-A104-08BC74589D48}" destId="{5B0C28DC-10FD-4321-B38E-9CED11DA9280}" srcOrd="0" destOrd="0" presId="urn:microsoft.com/office/officeart/2005/8/layout/process1"/>
    <dgm:cxn modelId="{8648657B-AC25-4206-B5AB-1000CFC28B96}" type="presParOf" srcId="{50D6461C-8DBC-4941-9C92-522856A64F75}" destId="{A8665EDD-D36D-4D9E-81F9-0F38DA4DF23F}" srcOrd="2" destOrd="0" presId="urn:microsoft.com/office/officeart/2005/8/layout/process1"/>
    <dgm:cxn modelId="{972EFCB8-021C-4025-802D-053B109E6143}" type="presParOf" srcId="{50D6461C-8DBC-4941-9C92-522856A64F75}" destId="{3B845249-AC69-4589-8469-059C0C06D775}" srcOrd="3" destOrd="0" presId="urn:microsoft.com/office/officeart/2005/8/layout/process1"/>
    <dgm:cxn modelId="{878A7D14-33F7-4B9B-BAEE-179E3088A3C6}" type="presParOf" srcId="{3B845249-AC69-4589-8469-059C0C06D775}" destId="{1E63717D-02F1-4104-AF13-F0BAC3FB5C1B}" srcOrd="0" destOrd="0" presId="urn:microsoft.com/office/officeart/2005/8/layout/process1"/>
    <dgm:cxn modelId="{F0B9FFFC-0082-4081-A3CE-2BED12CD56A7}" type="presParOf" srcId="{50D6461C-8DBC-4941-9C92-522856A64F75}" destId="{ED1E2476-6843-434F-B49C-2D1E17E89480}" srcOrd="4" destOrd="0" presId="urn:microsoft.com/office/officeart/2005/8/layout/process1"/>
    <dgm:cxn modelId="{A2D1B5BD-B215-4256-898A-2441D8156C7C}" type="presParOf" srcId="{50D6461C-8DBC-4941-9C92-522856A64F75}" destId="{5BDD2E3B-D20A-4419-8FE1-9713E53ED62F}" srcOrd="5" destOrd="0" presId="urn:microsoft.com/office/officeart/2005/8/layout/process1"/>
    <dgm:cxn modelId="{F30D779E-33EF-454F-B12E-4D15E8D86F72}" type="presParOf" srcId="{5BDD2E3B-D20A-4419-8FE1-9713E53ED62F}" destId="{CAD35953-967B-49C9-9FF0-37FA2095E188}" srcOrd="0" destOrd="0" presId="urn:microsoft.com/office/officeart/2005/8/layout/process1"/>
    <dgm:cxn modelId="{90EF59F4-AD39-49BF-BA24-F5B9862D2B20}" type="presParOf" srcId="{50D6461C-8DBC-4941-9C92-522856A64F75}" destId="{ECC87E2E-5AB7-4FFD-AFF2-F0B6B2E53076}" srcOrd="6" destOrd="0" presId="urn:microsoft.com/office/officeart/2005/8/layout/process1"/>
    <dgm:cxn modelId="{38399791-FA39-472D-A9C2-B2912DEC26FD}" type="presParOf" srcId="{50D6461C-8DBC-4941-9C92-522856A64F75}" destId="{6FB587F9-3A94-4659-B86A-CD7D5E46B2F7}" srcOrd="7" destOrd="0" presId="urn:microsoft.com/office/officeart/2005/8/layout/process1"/>
    <dgm:cxn modelId="{5059FAFC-C356-4B17-8589-E5F13C9EB5E1}" type="presParOf" srcId="{6FB587F9-3A94-4659-B86A-CD7D5E46B2F7}" destId="{67F50580-5F26-466A-AFC9-64D4F6179FDE}" srcOrd="0" destOrd="0" presId="urn:microsoft.com/office/officeart/2005/8/layout/process1"/>
    <dgm:cxn modelId="{509FF6FA-DE73-40EF-9676-CD48C44EAEDF}" type="presParOf" srcId="{50D6461C-8DBC-4941-9C92-522856A64F75}" destId="{CA2EC2C0-F542-411A-8F91-9CD9B38FF485}" srcOrd="8" destOrd="0" presId="urn:microsoft.com/office/officeart/2005/8/layout/process1"/>
    <dgm:cxn modelId="{F0B3C032-8DB3-4C2F-B65F-F1171B4E4DE1}" type="presParOf" srcId="{50D6461C-8DBC-4941-9C92-522856A64F75}" destId="{1BDF0E82-D566-407C-A4D8-650B3B99E30B}" srcOrd="9" destOrd="0" presId="urn:microsoft.com/office/officeart/2005/8/layout/process1"/>
    <dgm:cxn modelId="{55F3F4E7-F85E-4298-8AF5-9C115CB7A3DC}" type="presParOf" srcId="{1BDF0E82-D566-407C-A4D8-650B3B99E30B}" destId="{F15496B6-66AD-4AC5-A2BA-26D236145872}" srcOrd="0" destOrd="0" presId="urn:microsoft.com/office/officeart/2005/8/layout/process1"/>
    <dgm:cxn modelId="{E8F4F479-70CB-4B9B-A22B-363E180ED7C1}" type="presParOf" srcId="{50D6461C-8DBC-4941-9C92-522856A64F75}" destId="{ED0B2E22-4894-4571-AF41-5927A11EEB10}" srcOrd="1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E05DD-D539-49C7-988E-D4AC5B515620}">
      <dsp:nvSpPr>
        <dsp:cNvPr id="0" name=""/>
        <dsp:cNvSpPr/>
      </dsp:nvSpPr>
      <dsp:spPr>
        <a:xfrm>
          <a:off x="1365" y="54456"/>
          <a:ext cx="1520050" cy="1062662"/>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ENTRY</a:t>
          </a:r>
        </a:p>
      </dsp:txBody>
      <dsp:txXfrm>
        <a:off x="32489" y="85580"/>
        <a:ext cx="1457802" cy="1000414"/>
      </dsp:txXfrm>
    </dsp:sp>
    <dsp:sp modelId="{6948E3CD-A14A-48F6-A104-08BC74589D48}">
      <dsp:nvSpPr>
        <dsp:cNvPr id="0" name=""/>
        <dsp:cNvSpPr/>
      </dsp:nvSpPr>
      <dsp:spPr>
        <a:xfrm>
          <a:off x="169852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698526" y="454018"/>
        <a:ext cx="262832" cy="263539"/>
      </dsp:txXfrm>
    </dsp:sp>
    <dsp:sp modelId="{A8665EDD-D36D-4D9E-81F9-0F38DA4DF23F}">
      <dsp:nvSpPr>
        <dsp:cNvPr id="0" name=""/>
        <dsp:cNvSpPr/>
      </dsp:nvSpPr>
      <dsp:spPr>
        <a:xfrm>
          <a:off x="2229857" y="54456"/>
          <a:ext cx="1771104"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MUSEUM</a:t>
          </a:r>
        </a:p>
      </dsp:txBody>
      <dsp:txXfrm>
        <a:off x="2260981" y="85580"/>
        <a:ext cx="1708856" cy="1000414"/>
      </dsp:txXfrm>
    </dsp:sp>
    <dsp:sp modelId="{3B845249-AC69-4589-8469-059C0C06D775}">
      <dsp:nvSpPr>
        <dsp:cNvPr id="0" name=""/>
        <dsp:cNvSpPr/>
      </dsp:nvSpPr>
      <dsp:spPr>
        <a:xfrm>
          <a:off x="4178072"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4178072" y="454018"/>
        <a:ext cx="262832" cy="263539"/>
      </dsp:txXfrm>
    </dsp:sp>
    <dsp:sp modelId="{ED1E2476-6843-434F-B49C-2D1E17E89480}">
      <dsp:nvSpPr>
        <dsp:cNvPr id="0" name=""/>
        <dsp:cNvSpPr/>
      </dsp:nvSpPr>
      <dsp:spPr>
        <a:xfrm>
          <a:off x="4709403" y="54456"/>
          <a:ext cx="94417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P.E.</a:t>
          </a:r>
        </a:p>
      </dsp:txBody>
      <dsp:txXfrm>
        <a:off x="4737057" y="82110"/>
        <a:ext cx="888867" cy="1007354"/>
      </dsp:txXfrm>
    </dsp:sp>
    <dsp:sp modelId="{5BDD2E3B-D20A-4419-8FE1-9713E53ED62F}">
      <dsp:nvSpPr>
        <dsp:cNvPr id="0" name=""/>
        <dsp:cNvSpPr/>
      </dsp:nvSpPr>
      <dsp:spPr>
        <a:xfrm>
          <a:off x="5830689"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5830689" y="454018"/>
        <a:ext cx="262832" cy="263539"/>
      </dsp:txXfrm>
    </dsp:sp>
    <dsp:sp modelId="{ECC87E2E-5AB7-4FFD-AFF2-F0B6B2E53076}">
      <dsp:nvSpPr>
        <dsp:cNvPr id="0" name=""/>
        <dsp:cNvSpPr/>
      </dsp:nvSpPr>
      <dsp:spPr>
        <a:xfrm>
          <a:off x="6362021" y="54456"/>
          <a:ext cx="152573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LIBRARY</a:t>
          </a:r>
        </a:p>
      </dsp:txBody>
      <dsp:txXfrm>
        <a:off x="6393145" y="85580"/>
        <a:ext cx="1463487" cy="1000414"/>
      </dsp:txXfrm>
    </dsp:sp>
    <dsp:sp modelId="{6FB587F9-3A94-4659-B86A-CD7D5E46B2F7}">
      <dsp:nvSpPr>
        <dsp:cNvPr id="0" name=""/>
        <dsp:cNvSpPr/>
      </dsp:nvSpPr>
      <dsp:spPr>
        <a:xfrm>
          <a:off x="806486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8064866" y="454018"/>
        <a:ext cx="262832" cy="263539"/>
      </dsp:txXfrm>
    </dsp:sp>
    <dsp:sp modelId="{CA2EC2C0-F542-411A-8F91-9CD9B38FF485}">
      <dsp:nvSpPr>
        <dsp:cNvPr id="0" name=""/>
        <dsp:cNvSpPr/>
      </dsp:nvSpPr>
      <dsp:spPr>
        <a:xfrm>
          <a:off x="8596198" y="54456"/>
          <a:ext cx="1344498"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STAGE</a:t>
          </a:r>
        </a:p>
      </dsp:txBody>
      <dsp:txXfrm>
        <a:off x="8627322" y="85580"/>
        <a:ext cx="1282250" cy="1000414"/>
      </dsp:txXfrm>
    </dsp:sp>
    <dsp:sp modelId="{1BDF0E82-D566-407C-A4D8-650B3B99E30B}">
      <dsp:nvSpPr>
        <dsp:cNvPr id="0" name=""/>
        <dsp:cNvSpPr/>
      </dsp:nvSpPr>
      <dsp:spPr>
        <a:xfrm>
          <a:off x="10117807"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0117807" y="454018"/>
        <a:ext cx="262832" cy="263539"/>
      </dsp:txXfrm>
    </dsp:sp>
    <dsp:sp modelId="{ED0B2E22-4894-4571-AF41-5927A11EEB10}">
      <dsp:nvSpPr>
        <dsp:cNvPr id="0" name=""/>
        <dsp:cNvSpPr/>
      </dsp:nvSpPr>
      <dsp:spPr>
        <a:xfrm>
          <a:off x="10649138" y="54456"/>
          <a:ext cx="1281146"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BEER</a:t>
          </a:r>
        </a:p>
      </dsp:txBody>
      <dsp:txXfrm>
        <a:off x="10680262" y="85580"/>
        <a:ext cx="1218898" cy="10004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E05DD-D539-49C7-988E-D4AC5B515620}">
      <dsp:nvSpPr>
        <dsp:cNvPr id="0" name=""/>
        <dsp:cNvSpPr/>
      </dsp:nvSpPr>
      <dsp:spPr>
        <a:xfrm>
          <a:off x="1365" y="54456"/>
          <a:ext cx="1520050"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ENTRY</a:t>
          </a:r>
        </a:p>
      </dsp:txBody>
      <dsp:txXfrm>
        <a:off x="32489" y="85580"/>
        <a:ext cx="1457802" cy="1000414"/>
      </dsp:txXfrm>
    </dsp:sp>
    <dsp:sp modelId="{6948E3CD-A14A-48F6-A104-08BC74589D48}">
      <dsp:nvSpPr>
        <dsp:cNvPr id="0" name=""/>
        <dsp:cNvSpPr/>
      </dsp:nvSpPr>
      <dsp:spPr>
        <a:xfrm>
          <a:off x="169852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698526" y="454018"/>
        <a:ext cx="262832" cy="263539"/>
      </dsp:txXfrm>
    </dsp:sp>
    <dsp:sp modelId="{A8665EDD-D36D-4D9E-81F9-0F38DA4DF23F}">
      <dsp:nvSpPr>
        <dsp:cNvPr id="0" name=""/>
        <dsp:cNvSpPr/>
      </dsp:nvSpPr>
      <dsp:spPr>
        <a:xfrm>
          <a:off x="2229857" y="54456"/>
          <a:ext cx="1771104"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MUSEUM</a:t>
          </a:r>
        </a:p>
      </dsp:txBody>
      <dsp:txXfrm>
        <a:off x="2260981" y="85580"/>
        <a:ext cx="1708856" cy="1000414"/>
      </dsp:txXfrm>
    </dsp:sp>
    <dsp:sp modelId="{3B845249-AC69-4589-8469-059C0C06D775}">
      <dsp:nvSpPr>
        <dsp:cNvPr id="0" name=""/>
        <dsp:cNvSpPr/>
      </dsp:nvSpPr>
      <dsp:spPr>
        <a:xfrm>
          <a:off x="4178072"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4178072" y="454018"/>
        <a:ext cx="262832" cy="263539"/>
      </dsp:txXfrm>
    </dsp:sp>
    <dsp:sp modelId="{ED1E2476-6843-434F-B49C-2D1E17E89480}">
      <dsp:nvSpPr>
        <dsp:cNvPr id="0" name=""/>
        <dsp:cNvSpPr/>
      </dsp:nvSpPr>
      <dsp:spPr>
        <a:xfrm>
          <a:off x="4709403" y="54456"/>
          <a:ext cx="94417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P.E.</a:t>
          </a:r>
        </a:p>
      </dsp:txBody>
      <dsp:txXfrm>
        <a:off x="4737057" y="82110"/>
        <a:ext cx="888867" cy="1007354"/>
      </dsp:txXfrm>
    </dsp:sp>
    <dsp:sp modelId="{5BDD2E3B-D20A-4419-8FE1-9713E53ED62F}">
      <dsp:nvSpPr>
        <dsp:cNvPr id="0" name=""/>
        <dsp:cNvSpPr/>
      </dsp:nvSpPr>
      <dsp:spPr>
        <a:xfrm>
          <a:off x="5830689"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5830689" y="454018"/>
        <a:ext cx="262832" cy="263539"/>
      </dsp:txXfrm>
    </dsp:sp>
    <dsp:sp modelId="{ECC87E2E-5AB7-4FFD-AFF2-F0B6B2E53076}">
      <dsp:nvSpPr>
        <dsp:cNvPr id="0" name=""/>
        <dsp:cNvSpPr/>
      </dsp:nvSpPr>
      <dsp:spPr>
        <a:xfrm>
          <a:off x="6362021" y="54456"/>
          <a:ext cx="152573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LIBRARY</a:t>
          </a:r>
        </a:p>
      </dsp:txBody>
      <dsp:txXfrm>
        <a:off x="6393145" y="85580"/>
        <a:ext cx="1463487" cy="1000414"/>
      </dsp:txXfrm>
    </dsp:sp>
    <dsp:sp modelId="{6FB587F9-3A94-4659-B86A-CD7D5E46B2F7}">
      <dsp:nvSpPr>
        <dsp:cNvPr id="0" name=""/>
        <dsp:cNvSpPr/>
      </dsp:nvSpPr>
      <dsp:spPr>
        <a:xfrm>
          <a:off x="806486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8064866" y="454018"/>
        <a:ext cx="262832" cy="263539"/>
      </dsp:txXfrm>
    </dsp:sp>
    <dsp:sp modelId="{CA2EC2C0-F542-411A-8F91-9CD9B38FF485}">
      <dsp:nvSpPr>
        <dsp:cNvPr id="0" name=""/>
        <dsp:cNvSpPr/>
      </dsp:nvSpPr>
      <dsp:spPr>
        <a:xfrm>
          <a:off x="8596198" y="54456"/>
          <a:ext cx="1344498" cy="1062662"/>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STAGE</a:t>
          </a:r>
        </a:p>
      </dsp:txBody>
      <dsp:txXfrm>
        <a:off x="8627322" y="85580"/>
        <a:ext cx="1282250" cy="1000414"/>
      </dsp:txXfrm>
    </dsp:sp>
    <dsp:sp modelId="{1BDF0E82-D566-407C-A4D8-650B3B99E30B}">
      <dsp:nvSpPr>
        <dsp:cNvPr id="0" name=""/>
        <dsp:cNvSpPr/>
      </dsp:nvSpPr>
      <dsp:spPr>
        <a:xfrm>
          <a:off x="10117807"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0117807" y="454018"/>
        <a:ext cx="262832" cy="263539"/>
      </dsp:txXfrm>
    </dsp:sp>
    <dsp:sp modelId="{ED0B2E22-4894-4571-AF41-5927A11EEB10}">
      <dsp:nvSpPr>
        <dsp:cNvPr id="0" name=""/>
        <dsp:cNvSpPr/>
      </dsp:nvSpPr>
      <dsp:spPr>
        <a:xfrm>
          <a:off x="10649138" y="54456"/>
          <a:ext cx="1281146"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BEER</a:t>
          </a:r>
        </a:p>
      </dsp:txBody>
      <dsp:txXfrm>
        <a:off x="10680262" y="85580"/>
        <a:ext cx="1218898" cy="100041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E05DD-D539-49C7-988E-D4AC5B515620}">
      <dsp:nvSpPr>
        <dsp:cNvPr id="0" name=""/>
        <dsp:cNvSpPr/>
      </dsp:nvSpPr>
      <dsp:spPr>
        <a:xfrm>
          <a:off x="1365" y="54456"/>
          <a:ext cx="1520050"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ENTRY</a:t>
          </a:r>
        </a:p>
      </dsp:txBody>
      <dsp:txXfrm>
        <a:off x="32489" y="85580"/>
        <a:ext cx="1457802" cy="1000414"/>
      </dsp:txXfrm>
    </dsp:sp>
    <dsp:sp modelId="{6948E3CD-A14A-48F6-A104-08BC74589D48}">
      <dsp:nvSpPr>
        <dsp:cNvPr id="0" name=""/>
        <dsp:cNvSpPr/>
      </dsp:nvSpPr>
      <dsp:spPr>
        <a:xfrm>
          <a:off x="169852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698526" y="454018"/>
        <a:ext cx="262832" cy="263539"/>
      </dsp:txXfrm>
    </dsp:sp>
    <dsp:sp modelId="{A8665EDD-D36D-4D9E-81F9-0F38DA4DF23F}">
      <dsp:nvSpPr>
        <dsp:cNvPr id="0" name=""/>
        <dsp:cNvSpPr/>
      </dsp:nvSpPr>
      <dsp:spPr>
        <a:xfrm>
          <a:off x="2229857" y="54456"/>
          <a:ext cx="1771104"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MUSEUM</a:t>
          </a:r>
        </a:p>
      </dsp:txBody>
      <dsp:txXfrm>
        <a:off x="2260981" y="85580"/>
        <a:ext cx="1708856" cy="1000414"/>
      </dsp:txXfrm>
    </dsp:sp>
    <dsp:sp modelId="{3B845249-AC69-4589-8469-059C0C06D775}">
      <dsp:nvSpPr>
        <dsp:cNvPr id="0" name=""/>
        <dsp:cNvSpPr/>
      </dsp:nvSpPr>
      <dsp:spPr>
        <a:xfrm>
          <a:off x="4178072"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4178072" y="454018"/>
        <a:ext cx="262832" cy="263539"/>
      </dsp:txXfrm>
    </dsp:sp>
    <dsp:sp modelId="{ED1E2476-6843-434F-B49C-2D1E17E89480}">
      <dsp:nvSpPr>
        <dsp:cNvPr id="0" name=""/>
        <dsp:cNvSpPr/>
      </dsp:nvSpPr>
      <dsp:spPr>
        <a:xfrm>
          <a:off x="4709403" y="54456"/>
          <a:ext cx="94417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P.E.</a:t>
          </a:r>
        </a:p>
      </dsp:txBody>
      <dsp:txXfrm>
        <a:off x="4737057" y="82110"/>
        <a:ext cx="888867" cy="1007354"/>
      </dsp:txXfrm>
    </dsp:sp>
    <dsp:sp modelId="{5BDD2E3B-D20A-4419-8FE1-9713E53ED62F}">
      <dsp:nvSpPr>
        <dsp:cNvPr id="0" name=""/>
        <dsp:cNvSpPr/>
      </dsp:nvSpPr>
      <dsp:spPr>
        <a:xfrm>
          <a:off x="5830689"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5830689" y="454018"/>
        <a:ext cx="262832" cy="263539"/>
      </dsp:txXfrm>
    </dsp:sp>
    <dsp:sp modelId="{ECC87E2E-5AB7-4FFD-AFF2-F0B6B2E53076}">
      <dsp:nvSpPr>
        <dsp:cNvPr id="0" name=""/>
        <dsp:cNvSpPr/>
      </dsp:nvSpPr>
      <dsp:spPr>
        <a:xfrm>
          <a:off x="6362021" y="54456"/>
          <a:ext cx="152573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LIBRARY</a:t>
          </a:r>
        </a:p>
      </dsp:txBody>
      <dsp:txXfrm>
        <a:off x="6393145" y="85580"/>
        <a:ext cx="1463487" cy="1000414"/>
      </dsp:txXfrm>
    </dsp:sp>
    <dsp:sp modelId="{6FB587F9-3A94-4659-B86A-CD7D5E46B2F7}">
      <dsp:nvSpPr>
        <dsp:cNvPr id="0" name=""/>
        <dsp:cNvSpPr/>
      </dsp:nvSpPr>
      <dsp:spPr>
        <a:xfrm>
          <a:off x="806486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8064866" y="454018"/>
        <a:ext cx="262832" cy="263539"/>
      </dsp:txXfrm>
    </dsp:sp>
    <dsp:sp modelId="{CA2EC2C0-F542-411A-8F91-9CD9B38FF485}">
      <dsp:nvSpPr>
        <dsp:cNvPr id="0" name=""/>
        <dsp:cNvSpPr/>
      </dsp:nvSpPr>
      <dsp:spPr>
        <a:xfrm>
          <a:off x="8596198" y="54456"/>
          <a:ext cx="1344498" cy="1062662"/>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STAGE</a:t>
          </a:r>
        </a:p>
      </dsp:txBody>
      <dsp:txXfrm>
        <a:off x="8627322" y="85580"/>
        <a:ext cx="1282250" cy="1000414"/>
      </dsp:txXfrm>
    </dsp:sp>
    <dsp:sp modelId="{1BDF0E82-D566-407C-A4D8-650B3B99E30B}">
      <dsp:nvSpPr>
        <dsp:cNvPr id="0" name=""/>
        <dsp:cNvSpPr/>
      </dsp:nvSpPr>
      <dsp:spPr>
        <a:xfrm>
          <a:off x="10117807"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0117807" y="454018"/>
        <a:ext cx="262832" cy="263539"/>
      </dsp:txXfrm>
    </dsp:sp>
    <dsp:sp modelId="{ED0B2E22-4894-4571-AF41-5927A11EEB10}">
      <dsp:nvSpPr>
        <dsp:cNvPr id="0" name=""/>
        <dsp:cNvSpPr/>
      </dsp:nvSpPr>
      <dsp:spPr>
        <a:xfrm>
          <a:off x="10649138" y="54456"/>
          <a:ext cx="1281146"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BEER</a:t>
          </a:r>
        </a:p>
      </dsp:txBody>
      <dsp:txXfrm>
        <a:off x="10680262" y="85580"/>
        <a:ext cx="1218898" cy="100041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E05DD-D539-49C7-988E-D4AC5B515620}">
      <dsp:nvSpPr>
        <dsp:cNvPr id="0" name=""/>
        <dsp:cNvSpPr/>
      </dsp:nvSpPr>
      <dsp:spPr>
        <a:xfrm>
          <a:off x="1365" y="54456"/>
          <a:ext cx="1520050"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ENTRY</a:t>
          </a:r>
        </a:p>
      </dsp:txBody>
      <dsp:txXfrm>
        <a:off x="32489" y="85580"/>
        <a:ext cx="1457802" cy="1000414"/>
      </dsp:txXfrm>
    </dsp:sp>
    <dsp:sp modelId="{6948E3CD-A14A-48F6-A104-08BC74589D48}">
      <dsp:nvSpPr>
        <dsp:cNvPr id="0" name=""/>
        <dsp:cNvSpPr/>
      </dsp:nvSpPr>
      <dsp:spPr>
        <a:xfrm>
          <a:off x="169852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698526" y="454018"/>
        <a:ext cx="262832" cy="263539"/>
      </dsp:txXfrm>
    </dsp:sp>
    <dsp:sp modelId="{A8665EDD-D36D-4D9E-81F9-0F38DA4DF23F}">
      <dsp:nvSpPr>
        <dsp:cNvPr id="0" name=""/>
        <dsp:cNvSpPr/>
      </dsp:nvSpPr>
      <dsp:spPr>
        <a:xfrm>
          <a:off x="2229857" y="54456"/>
          <a:ext cx="1771104"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MUSEUM</a:t>
          </a:r>
        </a:p>
      </dsp:txBody>
      <dsp:txXfrm>
        <a:off x="2260981" y="85580"/>
        <a:ext cx="1708856" cy="1000414"/>
      </dsp:txXfrm>
    </dsp:sp>
    <dsp:sp modelId="{3B845249-AC69-4589-8469-059C0C06D775}">
      <dsp:nvSpPr>
        <dsp:cNvPr id="0" name=""/>
        <dsp:cNvSpPr/>
      </dsp:nvSpPr>
      <dsp:spPr>
        <a:xfrm>
          <a:off x="4178072"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4178072" y="454018"/>
        <a:ext cx="262832" cy="263539"/>
      </dsp:txXfrm>
    </dsp:sp>
    <dsp:sp modelId="{ED1E2476-6843-434F-B49C-2D1E17E89480}">
      <dsp:nvSpPr>
        <dsp:cNvPr id="0" name=""/>
        <dsp:cNvSpPr/>
      </dsp:nvSpPr>
      <dsp:spPr>
        <a:xfrm>
          <a:off x="4709403" y="54456"/>
          <a:ext cx="94417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P.E.</a:t>
          </a:r>
        </a:p>
      </dsp:txBody>
      <dsp:txXfrm>
        <a:off x="4737057" y="82110"/>
        <a:ext cx="888867" cy="1007354"/>
      </dsp:txXfrm>
    </dsp:sp>
    <dsp:sp modelId="{5BDD2E3B-D20A-4419-8FE1-9713E53ED62F}">
      <dsp:nvSpPr>
        <dsp:cNvPr id="0" name=""/>
        <dsp:cNvSpPr/>
      </dsp:nvSpPr>
      <dsp:spPr>
        <a:xfrm>
          <a:off x="5830689"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5830689" y="454018"/>
        <a:ext cx="262832" cy="263539"/>
      </dsp:txXfrm>
    </dsp:sp>
    <dsp:sp modelId="{ECC87E2E-5AB7-4FFD-AFF2-F0B6B2E53076}">
      <dsp:nvSpPr>
        <dsp:cNvPr id="0" name=""/>
        <dsp:cNvSpPr/>
      </dsp:nvSpPr>
      <dsp:spPr>
        <a:xfrm>
          <a:off x="6362021" y="54456"/>
          <a:ext cx="152573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LIBRARY</a:t>
          </a:r>
        </a:p>
      </dsp:txBody>
      <dsp:txXfrm>
        <a:off x="6393145" y="85580"/>
        <a:ext cx="1463487" cy="1000414"/>
      </dsp:txXfrm>
    </dsp:sp>
    <dsp:sp modelId="{6FB587F9-3A94-4659-B86A-CD7D5E46B2F7}">
      <dsp:nvSpPr>
        <dsp:cNvPr id="0" name=""/>
        <dsp:cNvSpPr/>
      </dsp:nvSpPr>
      <dsp:spPr>
        <a:xfrm>
          <a:off x="806486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8064866" y="454018"/>
        <a:ext cx="262832" cy="263539"/>
      </dsp:txXfrm>
    </dsp:sp>
    <dsp:sp modelId="{CA2EC2C0-F542-411A-8F91-9CD9B38FF485}">
      <dsp:nvSpPr>
        <dsp:cNvPr id="0" name=""/>
        <dsp:cNvSpPr/>
      </dsp:nvSpPr>
      <dsp:spPr>
        <a:xfrm>
          <a:off x="8596198" y="54456"/>
          <a:ext cx="1344498" cy="1062662"/>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STAGE</a:t>
          </a:r>
        </a:p>
      </dsp:txBody>
      <dsp:txXfrm>
        <a:off x="8627322" y="85580"/>
        <a:ext cx="1282250" cy="1000414"/>
      </dsp:txXfrm>
    </dsp:sp>
    <dsp:sp modelId="{1BDF0E82-D566-407C-A4D8-650B3B99E30B}">
      <dsp:nvSpPr>
        <dsp:cNvPr id="0" name=""/>
        <dsp:cNvSpPr/>
      </dsp:nvSpPr>
      <dsp:spPr>
        <a:xfrm>
          <a:off x="10117807"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0117807" y="454018"/>
        <a:ext cx="262832" cy="263539"/>
      </dsp:txXfrm>
    </dsp:sp>
    <dsp:sp modelId="{ED0B2E22-4894-4571-AF41-5927A11EEB10}">
      <dsp:nvSpPr>
        <dsp:cNvPr id="0" name=""/>
        <dsp:cNvSpPr/>
      </dsp:nvSpPr>
      <dsp:spPr>
        <a:xfrm>
          <a:off x="10649138" y="54456"/>
          <a:ext cx="1281146"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BEER</a:t>
          </a:r>
        </a:p>
      </dsp:txBody>
      <dsp:txXfrm>
        <a:off x="10680262" y="85580"/>
        <a:ext cx="1218898" cy="10004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E05DD-D539-49C7-988E-D4AC5B515620}">
      <dsp:nvSpPr>
        <dsp:cNvPr id="0" name=""/>
        <dsp:cNvSpPr/>
      </dsp:nvSpPr>
      <dsp:spPr>
        <a:xfrm>
          <a:off x="1365" y="54456"/>
          <a:ext cx="1520050"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ENTRY</a:t>
          </a:r>
        </a:p>
      </dsp:txBody>
      <dsp:txXfrm>
        <a:off x="32489" y="85580"/>
        <a:ext cx="1457802" cy="1000414"/>
      </dsp:txXfrm>
    </dsp:sp>
    <dsp:sp modelId="{6948E3CD-A14A-48F6-A104-08BC74589D48}">
      <dsp:nvSpPr>
        <dsp:cNvPr id="0" name=""/>
        <dsp:cNvSpPr/>
      </dsp:nvSpPr>
      <dsp:spPr>
        <a:xfrm>
          <a:off x="169852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698526" y="454018"/>
        <a:ext cx="262832" cy="263539"/>
      </dsp:txXfrm>
    </dsp:sp>
    <dsp:sp modelId="{A8665EDD-D36D-4D9E-81F9-0F38DA4DF23F}">
      <dsp:nvSpPr>
        <dsp:cNvPr id="0" name=""/>
        <dsp:cNvSpPr/>
      </dsp:nvSpPr>
      <dsp:spPr>
        <a:xfrm>
          <a:off x="2229857" y="54456"/>
          <a:ext cx="1771104"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MUSEUM</a:t>
          </a:r>
        </a:p>
      </dsp:txBody>
      <dsp:txXfrm>
        <a:off x="2260981" y="85580"/>
        <a:ext cx="1708856" cy="1000414"/>
      </dsp:txXfrm>
    </dsp:sp>
    <dsp:sp modelId="{3B845249-AC69-4589-8469-059C0C06D775}">
      <dsp:nvSpPr>
        <dsp:cNvPr id="0" name=""/>
        <dsp:cNvSpPr/>
      </dsp:nvSpPr>
      <dsp:spPr>
        <a:xfrm>
          <a:off x="4178072"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4178072" y="454018"/>
        <a:ext cx="262832" cy="263539"/>
      </dsp:txXfrm>
    </dsp:sp>
    <dsp:sp modelId="{ED1E2476-6843-434F-B49C-2D1E17E89480}">
      <dsp:nvSpPr>
        <dsp:cNvPr id="0" name=""/>
        <dsp:cNvSpPr/>
      </dsp:nvSpPr>
      <dsp:spPr>
        <a:xfrm>
          <a:off x="4709403" y="54456"/>
          <a:ext cx="94417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P.E.</a:t>
          </a:r>
        </a:p>
      </dsp:txBody>
      <dsp:txXfrm>
        <a:off x="4737057" y="82110"/>
        <a:ext cx="888867" cy="1007354"/>
      </dsp:txXfrm>
    </dsp:sp>
    <dsp:sp modelId="{5BDD2E3B-D20A-4419-8FE1-9713E53ED62F}">
      <dsp:nvSpPr>
        <dsp:cNvPr id="0" name=""/>
        <dsp:cNvSpPr/>
      </dsp:nvSpPr>
      <dsp:spPr>
        <a:xfrm>
          <a:off x="5830689"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5830689" y="454018"/>
        <a:ext cx="262832" cy="263539"/>
      </dsp:txXfrm>
    </dsp:sp>
    <dsp:sp modelId="{ECC87E2E-5AB7-4FFD-AFF2-F0B6B2E53076}">
      <dsp:nvSpPr>
        <dsp:cNvPr id="0" name=""/>
        <dsp:cNvSpPr/>
      </dsp:nvSpPr>
      <dsp:spPr>
        <a:xfrm>
          <a:off x="6362021" y="54456"/>
          <a:ext cx="152573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LIBRARY</a:t>
          </a:r>
        </a:p>
      </dsp:txBody>
      <dsp:txXfrm>
        <a:off x="6393145" y="85580"/>
        <a:ext cx="1463487" cy="1000414"/>
      </dsp:txXfrm>
    </dsp:sp>
    <dsp:sp modelId="{6FB587F9-3A94-4659-B86A-CD7D5E46B2F7}">
      <dsp:nvSpPr>
        <dsp:cNvPr id="0" name=""/>
        <dsp:cNvSpPr/>
      </dsp:nvSpPr>
      <dsp:spPr>
        <a:xfrm>
          <a:off x="806486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8064866" y="454018"/>
        <a:ext cx="262832" cy="263539"/>
      </dsp:txXfrm>
    </dsp:sp>
    <dsp:sp modelId="{CA2EC2C0-F542-411A-8F91-9CD9B38FF485}">
      <dsp:nvSpPr>
        <dsp:cNvPr id="0" name=""/>
        <dsp:cNvSpPr/>
      </dsp:nvSpPr>
      <dsp:spPr>
        <a:xfrm>
          <a:off x="8596198" y="54456"/>
          <a:ext cx="1344498" cy="1062662"/>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STAGE</a:t>
          </a:r>
        </a:p>
      </dsp:txBody>
      <dsp:txXfrm>
        <a:off x="8627322" y="85580"/>
        <a:ext cx="1282250" cy="1000414"/>
      </dsp:txXfrm>
    </dsp:sp>
    <dsp:sp modelId="{1BDF0E82-D566-407C-A4D8-650B3B99E30B}">
      <dsp:nvSpPr>
        <dsp:cNvPr id="0" name=""/>
        <dsp:cNvSpPr/>
      </dsp:nvSpPr>
      <dsp:spPr>
        <a:xfrm>
          <a:off x="10117807"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0117807" y="454018"/>
        <a:ext cx="262832" cy="263539"/>
      </dsp:txXfrm>
    </dsp:sp>
    <dsp:sp modelId="{ED0B2E22-4894-4571-AF41-5927A11EEB10}">
      <dsp:nvSpPr>
        <dsp:cNvPr id="0" name=""/>
        <dsp:cNvSpPr/>
      </dsp:nvSpPr>
      <dsp:spPr>
        <a:xfrm>
          <a:off x="10649138" y="54456"/>
          <a:ext cx="1281146"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BEER</a:t>
          </a:r>
        </a:p>
      </dsp:txBody>
      <dsp:txXfrm>
        <a:off x="10680262" y="85580"/>
        <a:ext cx="1218898" cy="100041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E05DD-D539-49C7-988E-D4AC5B515620}">
      <dsp:nvSpPr>
        <dsp:cNvPr id="0" name=""/>
        <dsp:cNvSpPr/>
      </dsp:nvSpPr>
      <dsp:spPr>
        <a:xfrm>
          <a:off x="1365" y="54456"/>
          <a:ext cx="1520050"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ENTRY</a:t>
          </a:r>
        </a:p>
      </dsp:txBody>
      <dsp:txXfrm>
        <a:off x="32489" y="85580"/>
        <a:ext cx="1457802" cy="1000414"/>
      </dsp:txXfrm>
    </dsp:sp>
    <dsp:sp modelId="{6948E3CD-A14A-48F6-A104-08BC74589D48}">
      <dsp:nvSpPr>
        <dsp:cNvPr id="0" name=""/>
        <dsp:cNvSpPr/>
      </dsp:nvSpPr>
      <dsp:spPr>
        <a:xfrm>
          <a:off x="169852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698526" y="454018"/>
        <a:ext cx="262832" cy="263539"/>
      </dsp:txXfrm>
    </dsp:sp>
    <dsp:sp modelId="{A8665EDD-D36D-4D9E-81F9-0F38DA4DF23F}">
      <dsp:nvSpPr>
        <dsp:cNvPr id="0" name=""/>
        <dsp:cNvSpPr/>
      </dsp:nvSpPr>
      <dsp:spPr>
        <a:xfrm>
          <a:off x="2229857" y="54456"/>
          <a:ext cx="1771104"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MUSEUM</a:t>
          </a:r>
        </a:p>
      </dsp:txBody>
      <dsp:txXfrm>
        <a:off x="2260981" y="85580"/>
        <a:ext cx="1708856" cy="1000414"/>
      </dsp:txXfrm>
    </dsp:sp>
    <dsp:sp modelId="{3B845249-AC69-4589-8469-059C0C06D775}">
      <dsp:nvSpPr>
        <dsp:cNvPr id="0" name=""/>
        <dsp:cNvSpPr/>
      </dsp:nvSpPr>
      <dsp:spPr>
        <a:xfrm>
          <a:off x="4178072"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4178072" y="454018"/>
        <a:ext cx="262832" cy="263539"/>
      </dsp:txXfrm>
    </dsp:sp>
    <dsp:sp modelId="{ED1E2476-6843-434F-B49C-2D1E17E89480}">
      <dsp:nvSpPr>
        <dsp:cNvPr id="0" name=""/>
        <dsp:cNvSpPr/>
      </dsp:nvSpPr>
      <dsp:spPr>
        <a:xfrm>
          <a:off x="4709403" y="54456"/>
          <a:ext cx="94417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P.E.</a:t>
          </a:r>
        </a:p>
      </dsp:txBody>
      <dsp:txXfrm>
        <a:off x="4737057" y="82110"/>
        <a:ext cx="888867" cy="1007354"/>
      </dsp:txXfrm>
    </dsp:sp>
    <dsp:sp modelId="{5BDD2E3B-D20A-4419-8FE1-9713E53ED62F}">
      <dsp:nvSpPr>
        <dsp:cNvPr id="0" name=""/>
        <dsp:cNvSpPr/>
      </dsp:nvSpPr>
      <dsp:spPr>
        <a:xfrm>
          <a:off x="5830689"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5830689" y="454018"/>
        <a:ext cx="262832" cy="263539"/>
      </dsp:txXfrm>
    </dsp:sp>
    <dsp:sp modelId="{ECC87E2E-5AB7-4FFD-AFF2-F0B6B2E53076}">
      <dsp:nvSpPr>
        <dsp:cNvPr id="0" name=""/>
        <dsp:cNvSpPr/>
      </dsp:nvSpPr>
      <dsp:spPr>
        <a:xfrm>
          <a:off x="6362021" y="54456"/>
          <a:ext cx="152573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LIBRARY</a:t>
          </a:r>
        </a:p>
      </dsp:txBody>
      <dsp:txXfrm>
        <a:off x="6393145" y="85580"/>
        <a:ext cx="1463487" cy="1000414"/>
      </dsp:txXfrm>
    </dsp:sp>
    <dsp:sp modelId="{6FB587F9-3A94-4659-B86A-CD7D5E46B2F7}">
      <dsp:nvSpPr>
        <dsp:cNvPr id="0" name=""/>
        <dsp:cNvSpPr/>
      </dsp:nvSpPr>
      <dsp:spPr>
        <a:xfrm>
          <a:off x="806486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8064866" y="454018"/>
        <a:ext cx="262832" cy="263539"/>
      </dsp:txXfrm>
    </dsp:sp>
    <dsp:sp modelId="{CA2EC2C0-F542-411A-8F91-9CD9B38FF485}">
      <dsp:nvSpPr>
        <dsp:cNvPr id="0" name=""/>
        <dsp:cNvSpPr/>
      </dsp:nvSpPr>
      <dsp:spPr>
        <a:xfrm>
          <a:off x="8596198" y="54456"/>
          <a:ext cx="1344498" cy="1062662"/>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STAGE</a:t>
          </a:r>
        </a:p>
      </dsp:txBody>
      <dsp:txXfrm>
        <a:off x="8627322" y="85580"/>
        <a:ext cx="1282250" cy="1000414"/>
      </dsp:txXfrm>
    </dsp:sp>
    <dsp:sp modelId="{1BDF0E82-D566-407C-A4D8-650B3B99E30B}">
      <dsp:nvSpPr>
        <dsp:cNvPr id="0" name=""/>
        <dsp:cNvSpPr/>
      </dsp:nvSpPr>
      <dsp:spPr>
        <a:xfrm>
          <a:off x="10117807"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0117807" y="454018"/>
        <a:ext cx="262832" cy="263539"/>
      </dsp:txXfrm>
    </dsp:sp>
    <dsp:sp modelId="{ED0B2E22-4894-4571-AF41-5927A11EEB10}">
      <dsp:nvSpPr>
        <dsp:cNvPr id="0" name=""/>
        <dsp:cNvSpPr/>
      </dsp:nvSpPr>
      <dsp:spPr>
        <a:xfrm>
          <a:off x="10649138" y="54456"/>
          <a:ext cx="1281146"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BEER</a:t>
          </a:r>
        </a:p>
      </dsp:txBody>
      <dsp:txXfrm>
        <a:off x="10680262" y="85580"/>
        <a:ext cx="1218898" cy="100041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E05DD-D539-49C7-988E-D4AC5B515620}">
      <dsp:nvSpPr>
        <dsp:cNvPr id="0" name=""/>
        <dsp:cNvSpPr/>
      </dsp:nvSpPr>
      <dsp:spPr>
        <a:xfrm>
          <a:off x="1365" y="54456"/>
          <a:ext cx="1520050"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ENTRY</a:t>
          </a:r>
        </a:p>
      </dsp:txBody>
      <dsp:txXfrm>
        <a:off x="32489" y="85580"/>
        <a:ext cx="1457802" cy="1000414"/>
      </dsp:txXfrm>
    </dsp:sp>
    <dsp:sp modelId="{6948E3CD-A14A-48F6-A104-08BC74589D48}">
      <dsp:nvSpPr>
        <dsp:cNvPr id="0" name=""/>
        <dsp:cNvSpPr/>
      </dsp:nvSpPr>
      <dsp:spPr>
        <a:xfrm>
          <a:off x="169852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698526" y="454018"/>
        <a:ext cx="262832" cy="263539"/>
      </dsp:txXfrm>
    </dsp:sp>
    <dsp:sp modelId="{A8665EDD-D36D-4D9E-81F9-0F38DA4DF23F}">
      <dsp:nvSpPr>
        <dsp:cNvPr id="0" name=""/>
        <dsp:cNvSpPr/>
      </dsp:nvSpPr>
      <dsp:spPr>
        <a:xfrm>
          <a:off x="2229857" y="54456"/>
          <a:ext cx="1771104"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MUSEUM</a:t>
          </a:r>
        </a:p>
      </dsp:txBody>
      <dsp:txXfrm>
        <a:off x="2260981" y="85580"/>
        <a:ext cx="1708856" cy="1000414"/>
      </dsp:txXfrm>
    </dsp:sp>
    <dsp:sp modelId="{3B845249-AC69-4589-8469-059C0C06D775}">
      <dsp:nvSpPr>
        <dsp:cNvPr id="0" name=""/>
        <dsp:cNvSpPr/>
      </dsp:nvSpPr>
      <dsp:spPr>
        <a:xfrm>
          <a:off x="4178072"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4178072" y="454018"/>
        <a:ext cx="262832" cy="263539"/>
      </dsp:txXfrm>
    </dsp:sp>
    <dsp:sp modelId="{ED1E2476-6843-434F-B49C-2D1E17E89480}">
      <dsp:nvSpPr>
        <dsp:cNvPr id="0" name=""/>
        <dsp:cNvSpPr/>
      </dsp:nvSpPr>
      <dsp:spPr>
        <a:xfrm>
          <a:off x="4709403" y="54456"/>
          <a:ext cx="94417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P.E.</a:t>
          </a:r>
        </a:p>
      </dsp:txBody>
      <dsp:txXfrm>
        <a:off x="4737057" y="82110"/>
        <a:ext cx="888867" cy="1007354"/>
      </dsp:txXfrm>
    </dsp:sp>
    <dsp:sp modelId="{5BDD2E3B-D20A-4419-8FE1-9713E53ED62F}">
      <dsp:nvSpPr>
        <dsp:cNvPr id="0" name=""/>
        <dsp:cNvSpPr/>
      </dsp:nvSpPr>
      <dsp:spPr>
        <a:xfrm>
          <a:off x="5830689"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5830689" y="454018"/>
        <a:ext cx="262832" cy="263539"/>
      </dsp:txXfrm>
    </dsp:sp>
    <dsp:sp modelId="{ECC87E2E-5AB7-4FFD-AFF2-F0B6B2E53076}">
      <dsp:nvSpPr>
        <dsp:cNvPr id="0" name=""/>
        <dsp:cNvSpPr/>
      </dsp:nvSpPr>
      <dsp:spPr>
        <a:xfrm>
          <a:off x="6362021" y="54456"/>
          <a:ext cx="152573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LIBRARY</a:t>
          </a:r>
        </a:p>
      </dsp:txBody>
      <dsp:txXfrm>
        <a:off x="6393145" y="85580"/>
        <a:ext cx="1463487" cy="1000414"/>
      </dsp:txXfrm>
    </dsp:sp>
    <dsp:sp modelId="{6FB587F9-3A94-4659-B86A-CD7D5E46B2F7}">
      <dsp:nvSpPr>
        <dsp:cNvPr id="0" name=""/>
        <dsp:cNvSpPr/>
      </dsp:nvSpPr>
      <dsp:spPr>
        <a:xfrm>
          <a:off x="806486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8064866" y="454018"/>
        <a:ext cx="262832" cy="263539"/>
      </dsp:txXfrm>
    </dsp:sp>
    <dsp:sp modelId="{CA2EC2C0-F542-411A-8F91-9CD9B38FF485}">
      <dsp:nvSpPr>
        <dsp:cNvPr id="0" name=""/>
        <dsp:cNvSpPr/>
      </dsp:nvSpPr>
      <dsp:spPr>
        <a:xfrm>
          <a:off x="8596198" y="54456"/>
          <a:ext cx="1344498" cy="1062662"/>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STAGE</a:t>
          </a:r>
        </a:p>
      </dsp:txBody>
      <dsp:txXfrm>
        <a:off x="8627322" y="85580"/>
        <a:ext cx="1282250" cy="1000414"/>
      </dsp:txXfrm>
    </dsp:sp>
    <dsp:sp modelId="{1BDF0E82-D566-407C-A4D8-650B3B99E30B}">
      <dsp:nvSpPr>
        <dsp:cNvPr id="0" name=""/>
        <dsp:cNvSpPr/>
      </dsp:nvSpPr>
      <dsp:spPr>
        <a:xfrm>
          <a:off x="10117807"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0117807" y="454018"/>
        <a:ext cx="262832" cy="263539"/>
      </dsp:txXfrm>
    </dsp:sp>
    <dsp:sp modelId="{ED0B2E22-4894-4571-AF41-5927A11EEB10}">
      <dsp:nvSpPr>
        <dsp:cNvPr id="0" name=""/>
        <dsp:cNvSpPr/>
      </dsp:nvSpPr>
      <dsp:spPr>
        <a:xfrm>
          <a:off x="10649138" y="54456"/>
          <a:ext cx="1281146"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BEER</a:t>
          </a:r>
        </a:p>
      </dsp:txBody>
      <dsp:txXfrm>
        <a:off x="10680262" y="85580"/>
        <a:ext cx="1218898" cy="100041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E05DD-D539-49C7-988E-D4AC5B515620}">
      <dsp:nvSpPr>
        <dsp:cNvPr id="0" name=""/>
        <dsp:cNvSpPr/>
      </dsp:nvSpPr>
      <dsp:spPr>
        <a:xfrm>
          <a:off x="1365" y="54456"/>
          <a:ext cx="1520050"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ENTRY</a:t>
          </a:r>
        </a:p>
      </dsp:txBody>
      <dsp:txXfrm>
        <a:off x="32489" y="85580"/>
        <a:ext cx="1457802" cy="1000414"/>
      </dsp:txXfrm>
    </dsp:sp>
    <dsp:sp modelId="{6948E3CD-A14A-48F6-A104-08BC74589D48}">
      <dsp:nvSpPr>
        <dsp:cNvPr id="0" name=""/>
        <dsp:cNvSpPr/>
      </dsp:nvSpPr>
      <dsp:spPr>
        <a:xfrm>
          <a:off x="169852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698526" y="454018"/>
        <a:ext cx="262832" cy="263539"/>
      </dsp:txXfrm>
    </dsp:sp>
    <dsp:sp modelId="{A8665EDD-D36D-4D9E-81F9-0F38DA4DF23F}">
      <dsp:nvSpPr>
        <dsp:cNvPr id="0" name=""/>
        <dsp:cNvSpPr/>
      </dsp:nvSpPr>
      <dsp:spPr>
        <a:xfrm>
          <a:off x="2229857" y="54456"/>
          <a:ext cx="1771104"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MUSEUM</a:t>
          </a:r>
        </a:p>
      </dsp:txBody>
      <dsp:txXfrm>
        <a:off x="2260981" y="85580"/>
        <a:ext cx="1708856" cy="1000414"/>
      </dsp:txXfrm>
    </dsp:sp>
    <dsp:sp modelId="{3B845249-AC69-4589-8469-059C0C06D775}">
      <dsp:nvSpPr>
        <dsp:cNvPr id="0" name=""/>
        <dsp:cNvSpPr/>
      </dsp:nvSpPr>
      <dsp:spPr>
        <a:xfrm>
          <a:off x="4178072"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4178072" y="454018"/>
        <a:ext cx="262832" cy="263539"/>
      </dsp:txXfrm>
    </dsp:sp>
    <dsp:sp modelId="{ED1E2476-6843-434F-B49C-2D1E17E89480}">
      <dsp:nvSpPr>
        <dsp:cNvPr id="0" name=""/>
        <dsp:cNvSpPr/>
      </dsp:nvSpPr>
      <dsp:spPr>
        <a:xfrm>
          <a:off x="4709403" y="54456"/>
          <a:ext cx="94417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P.E.</a:t>
          </a:r>
        </a:p>
      </dsp:txBody>
      <dsp:txXfrm>
        <a:off x="4737057" y="82110"/>
        <a:ext cx="888867" cy="1007354"/>
      </dsp:txXfrm>
    </dsp:sp>
    <dsp:sp modelId="{5BDD2E3B-D20A-4419-8FE1-9713E53ED62F}">
      <dsp:nvSpPr>
        <dsp:cNvPr id="0" name=""/>
        <dsp:cNvSpPr/>
      </dsp:nvSpPr>
      <dsp:spPr>
        <a:xfrm>
          <a:off x="5830689"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5830689" y="454018"/>
        <a:ext cx="262832" cy="263539"/>
      </dsp:txXfrm>
    </dsp:sp>
    <dsp:sp modelId="{ECC87E2E-5AB7-4FFD-AFF2-F0B6B2E53076}">
      <dsp:nvSpPr>
        <dsp:cNvPr id="0" name=""/>
        <dsp:cNvSpPr/>
      </dsp:nvSpPr>
      <dsp:spPr>
        <a:xfrm>
          <a:off x="6362021" y="54456"/>
          <a:ext cx="152573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LIBRARY</a:t>
          </a:r>
        </a:p>
      </dsp:txBody>
      <dsp:txXfrm>
        <a:off x="6393145" y="85580"/>
        <a:ext cx="1463487" cy="1000414"/>
      </dsp:txXfrm>
    </dsp:sp>
    <dsp:sp modelId="{6FB587F9-3A94-4659-B86A-CD7D5E46B2F7}">
      <dsp:nvSpPr>
        <dsp:cNvPr id="0" name=""/>
        <dsp:cNvSpPr/>
      </dsp:nvSpPr>
      <dsp:spPr>
        <a:xfrm>
          <a:off x="806486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8064866" y="454018"/>
        <a:ext cx="262832" cy="263539"/>
      </dsp:txXfrm>
    </dsp:sp>
    <dsp:sp modelId="{CA2EC2C0-F542-411A-8F91-9CD9B38FF485}">
      <dsp:nvSpPr>
        <dsp:cNvPr id="0" name=""/>
        <dsp:cNvSpPr/>
      </dsp:nvSpPr>
      <dsp:spPr>
        <a:xfrm>
          <a:off x="8596198" y="54456"/>
          <a:ext cx="1344498"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STAGE</a:t>
          </a:r>
        </a:p>
      </dsp:txBody>
      <dsp:txXfrm>
        <a:off x="8627322" y="85580"/>
        <a:ext cx="1282250" cy="1000414"/>
      </dsp:txXfrm>
    </dsp:sp>
    <dsp:sp modelId="{1BDF0E82-D566-407C-A4D8-650B3B99E30B}">
      <dsp:nvSpPr>
        <dsp:cNvPr id="0" name=""/>
        <dsp:cNvSpPr/>
      </dsp:nvSpPr>
      <dsp:spPr>
        <a:xfrm>
          <a:off x="10117807"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0117807" y="454018"/>
        <a:ext cx="262832" cy="263539"/>
      </dsp:txXfrm>
    </dsp:sp>
    <dsp:sp modelId="{ED0B2E22-4894-4571-AF41-5927A11EEB10}">
      <dsp:nvSpPr>
        <dsp:cNvPr id="0" name=""/>
        <dsp:cNvSpPr/>
      </dsp:nvSpPr>
      <dsp:spPr>
        <a:xfrm>
          <a:off x="10649138" y="54456"/>
          <a:ext cx="1281146" cy="1062662"/>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BEER</a:t>
          </a:r>
        </a:p>
      </dsp:txBody>
      <dsp:txXfrm>
        <a:off x="10680262" y="85580"/>
        <a:ext cx="1218898" cy="10004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E05DD-D539-49C7-988E-D4AC5B515620}">
      <dsp:nvSpPr>
        <dsp:cNvPr id="0" name=""/>
        <dsp:cNvSpPr/>
      </dsp:nvSpPr>
      <dsp:spPr>
        <a:xfrm>
          <a:off x="1365" y="54456"/>
          <a:ext cx="1520050"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ENTRY</a:t>
          </a:r>
        </a:p>
      </dsp:txBody>
      <dsp:txXfrm>
        <a:off x="32489" y="85580"/>
        <a:ext cx="1457802" cy="1000414"/>
      </dsp:txXfrm>
    </dsp:sp>
    <dsp:sp modelId="{6948E3CD-A14A-48F6-A104-08BC74589D48}">
      <dsp:nvSpPr>
        <dsp:cNvPr id="0" name=""/>
        <dsp:cNvSpPr/>
      </dsp:nvSpPr>
      <dsp:spPr>
        <a:xfrm>
          <a:off x="169852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698526" y="454018"/>
        <a:ext cx="262832" cy="263539"/>
      </dsp:txXfrm>
    </dsp:sp>
    <dsp:sp modelId="{A8665EDD-D36D-4D9E-81F9-0F38DA4DF23F}">
      <dsp:nvSpPr>
        <dsp:cNvPr id="0" name=""/>
        <dsp:cNvSpPr/>
      </dsp:nvSpPr>
      <dsp:spPr>
        <a:xfrm>
          <a:off x="2229857" y="54456"/>
          <a:ext cx="1771104" cy="1062662"/>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MUSEUM</a:t>
          </a:r>
        </a:p>
      </dsp:txBody>
      <dsp:txXfrm>
        <a:off x="2260981" y="85580"/>
        <a:ext cx="1708856" cy="1000414"/>
      </dsp:txXfrm>
    </dsp:sp>
    <dsp:sp modelId="{3B845249-AC69-4589-8469-059C0C06D775}">
      <dsp:nvSpPr>
        <dsp:cNvPr id="0" name=""/>
        <dsp:cNvSpPr/>
      </dsp:nvSpPr>
      <dsp:spPr>
        <a:xfrm>
          <a:off x="4178072"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4178072" y="454018"/>
        <a:ext cx="262832" cy="263539"/>
      </dsp:txXfrm>
    </dsp:sp>
    <dsp:sp modelId="{ED1E2476-6843-434F-B49C-2D1E17E89480}">
      <dsp:nvSpPr>
        <dsp:cNvPr id="0" name=""/>
        <dsp:cNvSpPr/>
      </dsp:nvSpPr>
      <dsp:spPr>
        <a:xfrm>
          <a:off x="4709403" y="54456"/>
          <a:ext cx="94417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P.E.</a:t>
          </a:r>
        </a:p>
      </dsp:txBody>
      <dsp:txXfrm>
        <a:off x="4737057" y="82110"/>
        <a:ext cx="888867" cy="1007354"/>
      </dsp:txXfrm>
    </dsp:sp>
    <dsp:sp modelId="{5BDD2E3B-D20A-4419-8FE1-9713E53ED62F}">
      <dsp:nvSpPr>
        <dsp:cNvPr id="0" name=""/>
        <dsp:cNvSpPr/>
      </dsp:nvSpPr>
      <dsp:spPr>
        <a:xfrm>
          <a:off x="5830689"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5830689" y="454018"/>
        <a:ext cx="262832" cy="263539"/>
      </dsp:txXfrm>
    </dsp:sp>
    <dsp:sp modelId="{ECC87E2E-5AB7-4FFD-AFF2-F0B6B2E53076}">
      <dsp:nvSpPr>
        <dsp:cNvPr id="0" name=""/>
        <dsp:cNvSpPr/>
      </dsp:nvSpPr>
      <dsp:spPr>
        <a:xfrm>
          <a:off x="6362021" y="54456"/>
          <a:ext cx="152573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LIBRARY</a:t>
          </a:r>
        </a:p>
      </dsp:txBody>
      <dsp:txXfrm>
        <a:off x="6393145" y="85580"/>
        <a:ext cx="1463487" cy="1000414"/>
      </dsp:txXfrm>
    </dsp:sp>
    <dsp:sp modelId="{6FB587F9-3A94-4659-B86A-CD7D5E46B2F7}">
      <dsp:nvSpPr>
        <dsp:cNvPr id="0" name=""/>
        <dsp:cNvSpPr/>
      </dsp:nvSpPr>
      <dsp:spPr>
        <a:xfrm>
          <a:off x="806486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8064866" y="454018"/>
        <a:ext cx="262832" cy="263539"/>
      </dsp:txXfrm>
    </dsp:sp>
    <dsp:sp modelId="{CA2EC2C0-F542-411A-8F91-9CD9B38FF485}">
      <dsp:nvSpPr>
        <dsp:cNvPr id="0" name=""/>
        <dsp:cNvSpPr/>
      </dsp:nvSpPr>
      <dsp:spPr>
        <a:xfrm>
          <a:off x="8596198" y="54456"/>
          <a:ext cx="1344498"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STAGE</a:t>
          </a:r>
        </a:p>
      </dsp:txBody>
      <dsp:txXfrm>
        <a:off x="8627322" y="85580"/>
        <a:ext cx="1282250" cy="1000414"/>
      </dsp:txXfrm>
    </dsp:sp>
    <dsp:sp modelId="{1BDF0E82-D566-407C-A4D8-650B3B99E30B}">
      <dsp:nvSpPr>
        <dsp:cNvPr id="0" name=""/>
        <dsp:cNvSpPr/>
      </dsp:nvSpPr>
      <dsp:spPr>
        <a:xfrm>
          <a:off x="10117807"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0117807" y="454018"/>
        <a:ext cx="262832" cy="263539"/>
      </dsp:txXfrm>
    </dsp:sp>
    <dsp:sp modelId="{ED0B2E22-4894-4571-AF41-5927A11EEB10}">
      <dsp:nvSpPr>
        <dsp:cNvPr id="0" name=""/>
        <dsp:cNvSpPr/>
      </dsp:nvSpPr>
      <dsp:spPr>
        <a:xfrm>
          <a:off x="10649138" y="54456"/>
          <a:ext cx="1281146"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BEER</a:t>
          </a:r>
        </a:p>
      </dsp:txBody>
      <dsp:txXfrm>
        <a:off x="10680262" y="85580"/>
        <a:ext cx="1218898" cy="10004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E05DD-D539-49C7-988E-D4AC5B515620}">
      <dsp:nvSpPr>
        <dsp:cNvPr id="0" name=""/>
        <dsp:cNvSpPr/>
      </dsp:nvSpPr>
      <dsp:spPr>
        <a:xfrm>
          <a:off x="1365" y="54456"/>
          <a:ext cx="1520050"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ENTRY</a:t>
          </a:r>
        </a:p>
      </dsp:txBody>
      <dsp:txXfrm>
        <a:off x="32489" y="85580"/>
        <a:ext cx="1457802" cy="1000414"/>
      </dsp:txXfrm>
    </dsp:sp>
    <dsp:sp modelId="{6948E3CD-A14A-48F6-A104-08BC74589D48}">
      <dsp:nvSpPr>
        <dsp:cNvPr id="0" name=""/>
        <dsp:cNvSpPr/>
      </dsp:nvSpPr>
      <dsp:spPr>
        <a:xfrm>
          <a:off x="169852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698526" y="454018"/>
        <a:ext cx="262832" cy="263539"/>
      </dsp:txXfrm>
    </dsp:sp>
    <dsp:sp modelId="{A8665EDD-D36D-4D9E-81F9-0F38DA4DF23F}">
      <dsp:nvSpPr>
        <dsp:cNvPr id="0" name=""/>
        <dsp:cNvSpPr/>
      </dsp:nvSpPr>
      <dsp:spPr>
        <a:xfrm>
          <a:off x="2229857" y="54456"/>
          <a:ext cx="1771104" cy="1062662"/>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MUSEUM</a:t>
          </a:r>
        </a:p>
      </dsp:txBody>
      <dsp:txXfrm>
        <a:off x="2260981" y="85580"/>
        <a:ext cx="1708856" cy="1000414"/>
      </dsp:txXfrm>
    </dsp:sp>
    <dsp:sp modelId="{3B845249-AC69-4589-8469-059C0C06D775}">
      <dsp:nvSpPr>
        <dsp:cNvPr id="0" name=""/>
        <dsp:cNvSpPr/>
      </dsp:nvSpPr>
      <dsp:spPr>
        <a:xfrm>
          <a:off x="4178072"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4178072" y="454018"/>
        <a:ext cx="262832" cy="263539"/>
      </dsp:txXfrm>
    </dsp:sp>
    <dsp:sp modelId="{ED1E2476-6843-434F-B49C-2D1E17E89480}">
      <dsp:nvSpPr>
        <dsp:cNvPr id="0" name=""/>
        <dsp:cNvSpPr/>
      </dsp:nvSpPr>
      <dsp:spPr>
        <a:xfrm>
          <a:off x="4709403" y="54456"/>
          <a:ext cx="94417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P.E.</a:t>
          </a:r>
        </a:p>
      </dsp:txBody>
      <dsp:txXfrm>
        <a:off x="4737057" y="82110"/>
        <a:ext cx="888867" cy="1007354"/>
      </dsp:txXfrm>
    </dsp:sp>
    <dsp:sp modelId="{5BDD2E3B-D20A-4419-8FE1-9713E53ED62F}">
      <dsp:nvSpPr>
        <dsp:cNvPr id="0" name=""/>
        <dsp:cNvSpPr/>
      </dsp:nvSpPr>
      <dsp:spPr>
        <a:xfrm>
          <a:off x="5830689"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5830689" y="454018"/>
        <a:ext cx="262832" cy="263539"/>
      </dsp:txXfrm>
    </dsp:sp>
    <dsp:sp modelId="{ECC87E2E-5AB7-4FFD-AFF2-F0B6B2E53076}">
      <dsp:nvSpPr>
        <dsp:cNvPr id="0" name=""/>
        <dsp:cNvSpPr/>
      </dsp:nvSpPr>
      <dsp:spPr>
        <a:xfrm>
          <a:off x="6362021" y="54456"/>
          <a:ext cx="152573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LIBRARY</a:t>
          </a:r>
        </a:p>
      </dsp:txBody>
      <dsp:txXfrm>
        <a:off x="6393145" y="85580"/>
        <a:ext cx="1463487" cy="1000414"/>
      </dsp:txXfrm>
    </dsp:sp>
    <dsp:sp modelId="{6FB587F9-3A94-4659-B86A-CD7D5E46B2F7}">
      <dsp:nvSpPr>
        <dsp:cNvPr id="0" name=""/>
        <dsp:cNvSpPr/>
      </dsp:nvSpPr>
      <dsp:spPr>
        <a:xfrm>
          <a:off x="806486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8064866" y="454018"/>
        <a:ext cx="262832" cy="263539"/>
      </dsp:txXfrm>
    </dsp:sp>
    <dsp:sp modelId="{CA2EC2C0-F542-411A-8F91-9CD9B38FF485}">
      <dsp:nvSpPr>
        <dsp:cNvPr id="0" name=""/>
        <dsp:cNvSpPr/>
      </dsp:nvSpPr>
      <dsp:spPr>
        <a:xfrm>
          <a:off x="8596198" y="54456"/>
          <a:ext cx="1344498"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STAGE</a:t>
          </a:r>
        </a:p>
      </dsp:txBody>
      <dsp:txXfrm>
        <a:off x="8627322" y="85580"/>
        <a:ext cx="1282250" cy="1000414"/>
      </dsp:txXfrm>
    </dsp:sp>
    <dsp:sp modelId="{1BDF0E82-D566-407C-A4D8-650B3B99E30B}">
      <dsp:nvSpPr>
        <dsp:cNvPr id="0" name=""/>
        <dsp:cNvSpPr/>
      </dsp:nvSpPr>
      <dsp:spPr>
        <a:xfrm>
          <a:off x="10117807"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0117807" y="454018"/>
        <a:ext cx="262832" cy="263539"/>
      </dsp:txXfrm>
    </dsp:sp>
    <dsp:sp modelId="{ED0B2E22-4894-4571-AF41-5927A11EEB10}">
      <dsp:nvSpPr>
        <dsp:cNvPr id="0" name=""/>
        <dsp:cNvSpPr/>
      </dsp:nvSpPr>
      <dsp:spPr>
        <a:xfrm>
          <a:off x="10649138" y="54456"/>
          <a:ext cx="1281146"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BEER</a:t>
          </a:r>
        </a:p>
      </dsp:txBody>
      <dsp:txXfrm>
        <a:off x="10680262" y="85580"/>
        <a:ext cx="1218898" cy="10004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E05DD-D539-49C7-988E-D4AC5B515620}">
      <dsp:nvSpPr>
        <dsp:cNvPr id="0" name=""/>
        <dsp:cNvSpPr/>
      </dsp:nvSpPr>
      <dsp:spPr>
        <a:xfrm>
          <a:off x="1365" y="54456"/>
          <a:ext cx="1520050"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ENTRY</a:t>
          </a:r>
        </a:p>
      </dsp:txBody>
      <dsp:txXfrm>
        <a:off x="32489" y="85580"/>
        <a:ext cx="1457802" cy="1000414"/>
      </dsp:txXfrm>
    </dsp:sp>
    <dsp:sp modelId="{6948E3CD-A14A-48F6-A104-08BC74589D48}">
      <dsp:nvSpPr>
        <dsp:cNvPr id="0" name=""/>
        <dsp:cNvSpPr/>
      </dsp:nvSpPr>
      <dsp:spPr>
        <a:xfrm>
          <a:off x="169852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698526" y="454018"/>
        <a:ext cx="262832" cy="263539"/>
      </dsp:txXfrm>
    </dsp:sp>
    <dsp:sp modelId="{A8665EDD-D36D-4D9E-81F9-0F38DA4DF23F}">
      <dsp:nvSpPr>
        <dsp:cNvPr id="0" name=""/>
        <dsp:cNvSpPr/>
      </dsp:nvSpPr>
      <dsp:spPr>
        <a:xfrm>
          <a:off x="2229857" y="54456"/>
          <a:ext cx="1771104" cy="1062662"/>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MUSEUM</a:t>
          </a:r>
        </a:p>
      </dsp:txBody>
      <dsp:txXfrm>
        <a:off x="2260981" y="85580"/>
        <a:ext cx="1708856" cy="1000414"/>
      </dsp:txXfrm>
    </dsp:sp>
    <dsp:sp modelId="{3B845249-AC69-4589-8469-059C0C06D775}">
      <dsp:nvSpPr>
        <dsp:cNvPr id="0" name=""/>
        <dsp:cNvSpPr/>
      </dsp:nvSpPr>
      <dsp:spPr>
        <a:xfrm>
          <a:off x="4178072"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4178072" y="454018"/>
        <a:ext cx="262832" cy="263539"/>
      </dsp:txXfrm>
    </dsp:sp>
    <dsp:sp modelId="{ED1E2476-6843-434F-B49C-2D1E17E89480}">
      <dsp:nvSpPr>
        <dsp:cNvPr id="0" name=""/>
        <dsp:cNvSpPr/>
      </dsp:nvSpPr>
      <dsp:spPr>
        <a:xfrm>
          <a:off x="4709403" y="54456"/>
          <a:ext cx="94417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P.E.</a:t>
          </a:r>
        </a:p>
      </dsp:txBody>
      <dsp:txXfrm>
        <a:off x="4737057" y="82110"/>
        <a:ext cx="888867" cy="1007354"/>
      </dsp:txXfrm>
    </dsp:sp>
    <dsp:sp modelId="{5BDD2E3B-D20A-4419-8FE1-9713E53ED62F}">
      <dsp:nvSpPr>
        <dsp:cNvPr id="0" name=""/>
        <dsp:cNvSpPr/>
      </dsp:nvSpPr>
      <dsp:spPr>
        <a:xfrm>
          <a:off x="5830689"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5830689" y="454018"/>
        <a:ext cx="262832" cy="263539"/>
      </dsp:txXfrm>
    </dsp:sp>
    <dsp:sp modelId="{ECC87E2E-5AB7-4FFD-AFF2-F0B6B2E53076}">
      <dsp:nvSpPr>
        <dsp:cNvPr id="0" name=""/>
        <dsp:cNvSpPr/>
      </dsp:nvSpPr>
      <dsp:spPr>
        <a:xfrm>
          <a:off x="6362021" y="54456"/>
          <a:ext cx="152573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LIBRARY</a:t>
          </a:r>
        </a:p>
      </dsp:txBody>
      <dsp:txXfrm>
        <a:off x="6393145" y="85580"/>
        <a:ext cx="1463487" cy="1000414"/>
      </dsp:txXfrm>
    </dsp:sp>
    <dsp:sp modelId="{6FB587F9-3A94-4659-B86A-CD7D5E46B2F7}">
      <dsp:nvSpPr>
        <dsp:cNvPr id="0" name=""/>
        <dsp:cNvSpPr/>
      </dsp:nvSpPr>
      <dsp:spPr>
        <a:xfrm>
          <a:off x="806486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8064866" y="454018"/>
        <a:ext cx="262832" cy="263539"/>
      </dsp:txXfrm>
    </dsp:sp>
    <dsp:sp modelId="{CA2EC2C0-F542-411A-8F91-9CD9B38FF485}">
      <dsp:nvSpPr>
        <dsp:cNvPr id="0" name=""/>
        <dsp:cNvSpPr/>
      </dsp:nvSpPr>
      <dsp:spPr>
        <a:xfrm>
          <a:off x="8596198" y="54456"/>
          <a:ext cx="1344498"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STAGE</a:t>
          </a:r>
        </a:p>
      </dsp:txBody>
      <dsp:txXfrm>
        <a:off x="8627322" y="85580"/>
        <a:ext cx="1282250" cy="1000414"/>
      </dsp:txXfrm>
    </dsp:sp>
    <dsp:sp modelId="{1BDF0E82-D566-407C-A4D8-650B3B99E30B}">
      <dsp:nvSpPr>
        <dsp:cNvPr id="0" name=""/>
        <dsp:cNvSpPr/>
      </dsp:nvSpPr>
      <dsp:spPr>
        <a:xfrm>
          <a:off x="10117807"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0117807" y="454018"/>
        <a:ext cx="262832" cy="263539"/>
      </dsp:txXfrm>
    </dsp:sp>
    <dsp:sp modelId="{ED0B2E22-4894-4571-AF41-5927A11EEB10}">
      <dsp:nvSpPr>
        <dsp:cNvPr id="0" name=""/>
        <dsp:cNvSpPr/>
      </dsp:nvSpPr>
      <dsp:spPr>
        <a:xfrm>
          <a:off x="10649138" y="54456"/>
          <a:ext cx="1281146"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BEER</a:t>
          </a:r>
        </a:p>
      </dsp:txBody>
      <dsp:txXfrm>
        <a:off x="10680262" y="85580"/>
        <a:ext cx="1218898" cy="10004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E05DD-D539-49C7-988E-D4AC5B515620}">
      <dsp:nvSpPr>
        <dsp:cNvPr id="0" name=""/>
        <dsp:cNvSpPr/>
      </dsp:nvSpPr>
      <dsp:spPr>
        <a:xfrm>
          <a:off x="1365" y="54456"/>
          <a:ext cx="1520050"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ENTRY</a:t>
          </a:r>
        </a:p>
      </dsp:txBody>
      <dsp:txXfrm>
        <a:off x="32489" y="85580"/>
        <a:ext cx="1457802" cy="1000414"/>
      </dsp:txXfrm>
    </dsp:sp>
    <dsp:sp modelId="{6948E3CD-A14A-48F6-A104-08BC74589D48}">
      <dsp:nvSpPr>
        <dsp:cNvPr id="0" name=""/>
        <dsp:cNvSpPr/>
      </dsp:nvSpPr>
      <dsp:spPr>
        <a:xfrm>
          <a:off x="169852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698526" y="454018"/>
        <a:ext cx="262832" cy="263539"/>
      </dsp:txXfrm>
    </dsp:sp>
    <dsp:sp modelId="{A8665EDD-D36D-4D9E-81F9-0F38DA4DF23F}">
      <dsp:nvSpPr>
        <dsp:cNvPr id="0" name=""/>
        <dsp:cNvSpPr/>
      </dsp:nvSpPr>
      <dsp:spPr>
        <a:xfrm>
          <a:off x="2229857" y="54456"/>
          <a:ext cx="1771104" cy="1062662"/>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MUSEUM</a:t>
          </a:r>
        </a:p>
      </dsp:txBody>
      <dsp:txXfrm>
        <a:off x="2260981" y="85580"/>
        <a:ext cx="1708856" cy="1000414"/>
      </dsp:txXfrm>
    </dsp:sp>
    <dsp:sp modelId="{3B845249-AC69-4589-8469-059C0C06D775}">
      <dsp:nvSpPr>
        <dsp:cNvPr id="0" name=""/>
        <dsp:cNvSpPr/>
      </dsp:nvSpPr>
      <dsp:spPr>
        <a:xfrm>
          <a:off x="4178072"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4178072" y="454018"/>
        <a:ext cx="262832" cy="263539"/>
      </dsp:txXfrm>
    </dsp:sp>
    <dsp:sp modelId="{ED1E2476-6843-434F-B49C-2D1E17E89480}">
      <dsp:nvSpPr>
        <dsp:cNvPr id="0" name=""/>
        <dsp:cNvSpPr/>
      </dsp:nvSpPr>
      <dsp:spPr>
        <a:xfrm>
          <a:off x="4709403" y="54456"/>
          <a:ext cx="94417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P.E.</a:t>
          </a:r>
        </a:p>
      </dsp:txBody>
      <dsp:txXfrm>
        <a:off x="4737057" y="82110"/>
        <a:ext cx="888867" cy="1007354"/>
      </dsp:txXfrm>
    </dsp:sp>
    <dsp:sp modelId="{5BDD2E3B-D20A-4419-8FE1-9713E53ED62F}">
      <dsp:nvSpPr>
        <dsp:cNvPr id="0" name=""/>
        <dsp:cNvSpPr/>
      </dsp:nvSpPr>
      <dsp:spPr>
        <a:xfrm>
          <a:off x="5830689"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5830689" y="454018"/>
        <a:ext cx="262832" cy="263539"/>
      </dsp:txXfrm>
    </dsp:sp>
    <dsp:sp modelId="{ECC87E2E-5AB7-4FFD-AFF2-F0B6B2E53076}">
      <dsp:nvSpPr>
        <dsp:cNvPr id="0" name=""/>
        <dsp:cNvSpPr/>
      </dsp:nvSpPr>
      <dsp:spPr>
        <a:xfrm>
          <a:off x="6362021" y="54456"/>
          <a:ext cx="152573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LIBRARY</a:t>
          </a:r>
        </a:p>
      </dsp:txBody>
      <dsp:txXfrm>
        <a:off x="6393145" y="85580"/>
        <a:ext cx="1463487" cy="1000414"/>
      </dsp:txXfrm>
    </dsp:sp>
    <dsp:sp modelId="{6FB587F9-3A94-4659-B86A-CD7D5E46B2F7}">
      <dsp:nvSpPr>
        <dsp:cNvPr id="0" name=""/>
        <dsp:cNvSpPr/>
      </dsp:nvSpPr>
      <dsp:spPr>
        <a:xfrm>
          <a:off x="806486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8064866" y="454018"/>
        <a:ext cx="262832" cy="263539"/>
      </dsp:txXfrm>
    </dsp:sp>
    <dsp:sp modelId="{CA2EC2C0-F542-411A-8F91-9CD9B38FF485}">
      <dsp:nvSpPr>
        <dsp:cNvPr id="0" name=""/>
        <dsp:cNvSpPr/>
      </dsp:nvSpPr>
      <dsp:spPr>
        <a:xfrm>
          <a:off x="8596198" y="54456"/>
          <a:ext cx="1344498"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STAGE</a:t>
          </a:r>
        </a:p>
      </dsp:txBody>
      <dsp:txXfrm>
        <a:off x="8627322" y="85580"/>
        <a:ext cx="1282250" cy="1000414"/>
      </dsp:txXfrm>
    </dsp:sp>
    <dsp:sp modelId="{1BDF0E82-D566-407C-A4D8-650B3B99E30B}">
      <dsp:nvSpPr>
        <dsp:cNvPr id="0" name=""/>
        <dsp:cNvSpPr/>
      </dsp:nvSpPr>
      <dsp:spPr>
        <a:xfrm>
          <a:off x="10117807"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0117807" y="454018"/>
        <a:ext cx="262832" cy="263539"/>
      </dsp:txXfrm>
    </dsp:sp>
    <dsp:sp modelId="{ED0B2E22-4894-4571-AF41-5927A11EEB10}">
      <dsp:nvSpPr>
        <dsp:cNvPr id="0" name=""/>
        <dsp:cNvSpPr/>
      </dsp:nvSpPr>
      <dsp:spPr>
        <a:xfrm>
          <a:off x="10649138" y="54456"/>
          <a:ext cx="1281146"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BEER</a:t>
          </a:r>
        </a:p>
      </dsp:txBody>
      <dsp:txXfrm>
        <a:off x="10680262" y="85580"/>
        <a:ext cx="1218898" cy="10004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E05DD-D539-49C7-988E-D4AC5B515620}">
      <dsp:nvSpPr>
        <dsp:cNvPr id="0" name=""/>
        <dsp:cNvSpPr/>
      </dsp:nvSpPr>
      <dsp:spPr>
        <a:xfrm>
          <a:off x="1365" y="54456"/>
          <a:ext cx="1520050"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ENTRY</a:t>
          </a:r>
        </a:p>
      </dsp:txBody>
      <dsp:txXfrm>
        <a:off x="32489" y="85580"/>
        <a:ext cx="1457802" cy="1000414"/>
      </dsp:txXfrm>
    </dsp:sp>
    <dsp:sp modelId="{6948E3CD-A14A-48F6-A104-08BC74589D48}">
      <dsp:nvSpPr>
        <dsp:cNvPr id="0" name=""/>
        <dsp:cNvSpPr/>
      </dsp:nvSpPr>
      <dsp:spPr>
        <a:xfrm>
          <a:off x="169852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698526" y="454018"/>
        <a:ext cx="262832" cy="263539"/>
      </dsp:txXfrm>
    </dsp:sp>
    <dsp:sp modelId="{A8665EDD-D36D-4D9E-81F9-0F38DA4DF23F}">
      <dsp:nvSpPr>
        <dsp:cNvPr id="0" name=""/>
        <dsp:cNvSpPr/>
      </dsp:nvSpPr>
      <dsp:spPr>
        <a:xfrm>
          <a:off x="2229857" y="54456"/>
          <a:ext cx="1771104" cy="1062662"/>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MUSEUM</a:t>
          </a:r>
        </a:p>
      </dsp:txBody>
      <dsp:txXfrm>
        <a:off x="2260981" y="85580"/>
        <a:ext cx="1708856" cy="1000414"/>
      </dsp:txXfrm>
    </dsp:sp>
    <dsp:sp modelId="{3B845249-AC69-4589-8469-059C0C06D775}">
      <dsp:nvSpPr>
        <dsp:cNvPr id="0" name=""/>
        <dsp:cNvSpPr/>
      </dsp:nvSpPr>
      <dsp:spPr>
        <a:xfrm>
          <a:off x="4178072"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4178072" y="454018"/>
        <a:ext cx="262832" cy="263539"/>
      </dsp:txXfrm>
    </dsp:sp>
    <dsp:sp modelId="{ED1E2476-6843-434F-B49C-2D1E17E89480}">
      <dsp:nvSpPr>
        <dsp:cNvPr id="0" name=""/>
        <dsp:cNvSpPr/>
      </dsp:nvSpPr>
      <dsp:spPr>
        <a:xfrm>
          <a:off x="4709403" y="54456"/>
          <a:ext cx="94417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P.E.</a:t>
          </a:r>
        </a:p>
      </dsp:txBody>
      <dsp:txXfrm>
        <a:off x="4737057" y="82110"/>
        <a:ext cx="888867" cy="1007354"/>
      </dsp:txXfrm>
    </dsp:sp>
    <dsp:sp modelId="{5BDD2E3B-D20A-4419-8FE1-9713E53ED62F}">
      <dsp:nvSpPr>
        <dsp:cNvPr id="0" name=""/>
        <dsp:cNvSpPr/>
      </dsp:nvSpPr>
      <dsp:spPr>
        <a:xfrm>
          <a:off x="5830689"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5830689" y="454018"/>
        <a:ext cx="262832" cy="263539"/>
      </dsp:txXfrm>
    </dsp:sp>
    <dsp:sp modelId="{ECC87E2E-5AB7-4FFD-AFF2-F0B6B2E53076}">
      <dsp:nvSpPr>
        <dsp:cNvPr id="0" name=""/>
        <dsp:cNvSpPr/>
      </dsp:nvSpPr>
      <dsp:spPr>
        <a:xfrm>
          <a:off x="6362021" y="54456"/>
          <a:ext cx="152573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LIBRARY</a:t>
          </a:r>
        </a:p>
      </dsp:txBody>
      <dsp:txXfrm>
        <a:off x="6393145" y="85580"/>
        <a:ext cx="1463487" cy="1000414"/>
      </dsp:txXfrm>
    </dsp:sp>
    <dsp:sp modelId="{6FB587F9-3A94-4659-B86A-CD7D5E46B2F7}">
      <dsp:nvSpPr>
        <dsp:cNvPr id="0" name=""/>
        <dsp:cNvSpPr/>
      </dsp:nvSpPr>
      <dsp:spPr>
        <a:xfrm>
          <a:off x="806486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8064866" y="454018"/>
        <a:ext cx="262832" cy="263539"/>
      </dsp:txXfrm>
    </dsp:sp>
    <dsp:sp modelId="{CA2EC2C0-F542-411A-8F91-9CD9B38FF485}">
      <dsp:nvSpPr>
        <dsp:cNvPr id="0" name=""/>
        <dsp:cNvSpPr/>
      </dsp:nvSpPr>
      <dsp:spPr>
        <a:xfrm>
          <a:off x="8596198" y="54456"/>
          <a:ext cx="1344498"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STAGE</a:t>
          </a:r>
        </a:p>
      </dsp:txBody>
      <dsp:txXfrm>
        <a:off x="8627322" y="85580"/>
        <a:ext cx="1282250" cy="1000414"/>
      </dsp:txXfrm>
    </dsp:sp>
    <dsp:sp modelId="{1BDF0E82-D566-407C-A4D8-650B3B99E30B}">
      <dsp:nvSpPr>
        <dsp:cNvPr id="0" name=""/>
        <dsp:cNvSpPr/>
      </dsp:nvSpPr>
      <dsp:spPr>
        <a:xfrm>
          <a:off x="10117807"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0117807" y="454018"/>
        <a:ext cx="262832" cy="263539"/>
      </dsp:txXfrm>
    </dsp:sp>
    <dsp:sp modelId="{ED0B2E22-4894-4571-AF41-5927A11EEB10}">
      <dsp:nvSpPr>
        <dsp:cNvPr id="0" name=""/>
        <dsp:cNvSpPr/>
      </dsp:nvSpPr>
      <dsp:spPr>
        <a:xfrm>
          <a:off x="10649138" y="54456"/>
          <a:ext cx="1281146"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BEER</a:t>
          </a:r>
        </a:p>
      </dsp:txBody>
      <dsp:txXfrm>
        <a:off x="10680262" y="85580"/>
        <a:ext cx="1218898" cy="10004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E05DD-D539-49C7-988E-D4AC5B515620}">
      <dsp:nvSpPr>
        <dsp:cNvPr id="0" name=""/>
        <dsp:cNvSpPr/>
      </dsp:nvSpPr>
      <dsp:spPr>
        <a:xfrm>
          <a:off x="1365" y="54456"/>
          <a:ext cx="1520050"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ENTRY</a:t>
          </a:r>
        </a:p>
      </dsp:txBody>
      <dsp:txXfrm>
        <a:off x="32489" y="85580"/>
        <a:ext cx="1457802" cy="1000414"/>
      </dsp:txXfrm>
    </dsp:sp>
    <dsp:sp modelId="{6948E3CD-A14A-48F6-A104-08BC74589D48}">
      <dsp:nvSpPr>
        <dsp:cNvPr id="0" name=""/>
        <dsp:cNvSpPr/>
      </dsp:nvSpPr>
      <dsp:spPr>
        <a:xfrm>
          <a:off x="169852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698526" y="454018"/>
        <a:ext cx="262832" cy="263539"/>
      </dsp:txXfrm>
    </dsp:sp>
    <dsp:sp modelId="{A8665EDD-D36D-4D9E-81F9-0F38DA4DF23F}">
      <dsp:nvSpPr>
        <dsp:cNvPr id="0" name=""/>
        <dsp:cNvSpPr/>
      </dsp:nvSpPr>
      <dsp:spPr>
        <a:xfrm>
          <a:off x="2229857" y="54456"/>
          <a:ext cx="1771104" cy="1062662"/>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MUSEUM</a:t>
          </a:r>
        </a:p>
      </dsp:txBody>
      <dsp:txXfrm>
        <a:off x="2260981" y="85580"/>
        <a:ext cx="1708856" cy="1000414"/>
      </dsp:txXfrm>
    </dsp:sp>
    <dsp:sp modelId="{3B845249-AC69-4589-8469-059C0C06D775}">
      <dsp:nvSpPr>
        <dsp:cNvPr id="0" name=""/>
        <dsp:cNvSpPr/>
      </dsp:nvSpPr>
      <dsp:spPr>
        <a:xfrm>
          <a:off x="4178072"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4178072" y="454018"/>
        <a:ext cx="262832" cy="263539"/>
      </dsp:txXfrm>
    </dsp:sp>
    <dsp:sp modelId="{ED1E2476-6843-434F-B49C-2D1E17E89480}">
      <dsp:nvSpPr>
        <dsp:cNvPr id="0" name=""/>
        <dsp:cNvSpPr/>
      </dsp:nvSpPr>
      <dsp:spPr>
        <a:xfrm>
          <a:off x="4709403" y="54456"/>
          <a:ext cx="94417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P.E.</a:t>
          </a:r>
        </a:p>
      </dsp:txBody>
      <dsp:txXfrm>
        <a:off x="4737057" y="82110"/>
        <a:ext cx="888867" cy="1007354"/>
      </dsp:txXfrm>
    </dsp:sp>
    <dsp:sp modelId="{5BDD2E3B-D20A-4419-8FE1-9713E53ED62F}">
      <dsp:nvSpPr>
        <dsp:cNvPr id="0" name=""/>
        <dsp:cNvSpPr/>
      </dsp:nvSpPr>
      <dsp:spPr>
        <a:xfrm>
          <a:off x="5830689"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5830689" y="454018"/>
        <a:ext cx="262832" cy="263539"/>
      </dsp:txXfrm>
    </dsp:sp>
    <dsp:sp modelId="{ECC87E2E-5AB7-4FFD-AFF2-F0B6B2E53076}">
      <dsp:nvSpPr>
        <dsp:cNvPr id="0" name=""/>
        <dsp:cNvSpPr/>
      </dsp:nvSpPr>
      <dsp:spPr>
        <a:xfrm>
          <a:off x="6362021" y="54456"/>
          <a:ext cx="152573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LIBRARY</a:t>
          </a:r>
        </a:p>
      </dsp:txBody>
      <dsp:txXfrm>
        <a:off x="6393145" y="85580"/>
        <a:ext cx="1463487" cy="1000414"/>
      </dsp:txXfrm>
    </dsp:sp>
    <dsp:sp modelId="{6FB587F9-3A94-4659-B86A-CD7D5E46B2F7}">
      <dsp:nvSpPr>
        <dsp:cNvPr id="0" name=""/>
        <dsp:cNvSpPr/>
      </dsp:nvSpPr>
      <dsp:spPr>
        <a:xfrm>
          <a:off x="806486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8064866" y="454018"/>
        <a:ext cx="262832" cy="263539"/>
      </dsp:txXfrm>
    </dsp:sp>
    <dsp:sp modelId="{CA2EC2C0-F542-411A-8F91-9CD9B38FF485}">
      <dsp:nvSpPr>
        <dsp:cNvPr id="0" name=""/>
        <dsp:cNvSpPr/>
      </dsp:nvSpPr>
      <dsp:spPr>
        <a:xfrm>
          <a:off x="8596198" y="54456"/>
          <a:ext cx="1344498"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STAGE</a:t>
          </a:r>
        </a:p>
      </dsp:txBody>
      <dsp:txXfrm>
        <a:off x="8627322" y="85580"/>
        <a:ext cx="1282250" cy="1000414"/>
      </dsp:txXfrm>
    </dsp:sp>
    <dsp:sp modelId="{1BDF0E82-D566-407C-A4D8-650B3B99E30B}">
      <dsp:nvSpPr>
        <dsp:cNvPr id="0" name=""/>
        <dsp:cNvSpPr/>
      </dsp:nvSpPr>
      <dsp:spPr>
        <a:xfrm>
          <a:off x="10117807"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0117807" y="454018"/>
        <a:ext cx="262832" cy="263539"/>
      </dsp:txXfrm>
    </dsp:sp>
    <dsp:sp modelId="{ED0B2E22-4894-4571-AF41-5927A11EEB10}">
      <dsp:nvSpPr>
        <dsp:cNvPr id="0" name=""/>
        <dsp:cNvSpPr/>
      </dsp:nvSpPr>
      <dsp:spPr>
        <a:xfrm>
          <a:off x="10649138" y="54456"/>
          <a:ext cx="1281146"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BEER</a:t>
          </a:r>
        </a:p>
      </dsp:txBody>
      <dsp:txXfrm>
        <a:off x="10680262" y="85580"/>
        <a:ext cx="1218898" cy="10004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E05DD-D539-49C7-988E-D4AC5B515620}">
      <dsp:nvSpPr>
        <dsp:cNvPr id="0" name=""/>
        <dsp:cNvSpPr/>
      </dsp:nvSpPr>
      <dsp:spPr>
        <a:xfrm>
          <a:off x="1365" y="54456"/>
          <a:ext cx="1520050"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ENTRY</a:t>
          </a:r>
        </a:p>
      </dsp:txBody>
      <dsp:txXfrm>
        <a:off x="32489" y="85580"/>
        <a:ext cx="1457802" cy="1000414"/>
      </dsp:txXfrm>
    </dsp:sp>
    <dsp:sp modelId="{6948E3CD-A14A-48F6-A104-08BC74589D48}">
      <dsp:nvSpPr>
        <dsp:cNvPr id="0" name=""/>
        <dsp:cNvSpPr/>
      </dsp:nvSpPr>
      <dsp:spPr>
        <a:xfrm>
          <a:off x="169852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698526" y="454018"/>
        <a:ext cx="262832" cy="263539"/>
      </dsp:txXfrm>
    </dsp:sp>
    <dsp:sp modelId="{A8665EDD-D36D-4D9E-81F9-0F38DA4DF23F}">
      <dsp:nvSpPr>
        <dsp:cNvPr id="0" name=""/>
        <dsp:cNvSpPr/>
      </dsp:nvSpPr>
      <dsp:spPr>
        <a:xfrm>
          <a:off x="2229857" y="54456"/>
          <a:ext cx="1771104"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MUSEUM</a:t>
          </a:r>
        </a:p>
      </dsp:txBody>
      <dsp:txXfrm>
        <a:off x="2260981" y="85580"/>
        <a:ext cx="1708856" cy="1000414"/>
      </dsp:txXfrm>
    </dsp:sp>
    <dsp:sp modelId="{3B845249-AC69-4589-8469-059C0C06D775}">
      <dsp:nvSpPr>
        <dsp:cNvPr id="0" name=""/>
        <dsp:cNvSpPr/>
      </dsp:nvSpPr>
      <dsp:spPr>
        <a:xfrm>
          <a:off x="4178072"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4178072" y="454018"/>
        <a:ext cx="262832" cy="263539"/>
      </dsp:txXfrm>
    </dsp:sp>
    <dsp:sp modelId="{ED1E2476-6843-434F-B49C-2D1E17E89480}">
      <dsp:nvSpPr>
        <dsp:cNvPr id="0" name=""/>
        <dsp:cNvSpPr/>
      </dsp:nvSpPr>
      <dsp:spPr>
        <a:xfrm>
          <a:off x="4709403" y="54456"/>
          <a:ext cx="944175" cy="1062662"/>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P.E.</a:t>
          </a:r>
        </a:p>
      </dsp:txBody>
      <dsp:txXfrm>
        <a:off x="4737057" y="82110"/>
        <a:ext cx="888867" cy="1007354"/>
      </dsp:txXfrm>
    </dsp:sp>
    <dsp:sp modelId="{5BDD2E3B-D20A-4419-8FE1-9713E53ED62F}">
      <dsp:nvSpPr>
        <dsp:cNvPr id="0" name=""/>
        <dsp:cNvSpPr/>
      </dsp:nvSpPr>
      <dsp:spPr>
        <a:xfrm>
          <a:off x="5830689"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5830689" y="454018"/>
        <a:ext cx="262832" cy="263539"/>
      </dsp:txXfrm>
    </dsp:sp>
    <dsp:sp modelId="{ECC87E2E-5AB7-4FFD-AFF2-F0B6B2E53076}">
      <dsp:nvSpPr>
        <dsp:cNvPr id="0" name=""/>
        <dsp:cNvSpPr/>
      </dsp:nvSpPr>
      <dsp:spPr>
        <a:xfrm>
          <a:off x="6362021" y="54456"/>
          <a:ext cx="152573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LIBRARY</a:t>
          </a:r>
        </a:p>
      </dsp:txBody>
      <dsp:txXfrm>
        <a:off x="6393145" y="85580"/>
        <a:ext cx="1463487" cy="1000414"/>
      </dsp:txXfrm>
    </dsp:sp>
    <dsp:sp modelId="{6FB587F9-3A94-4659-B86A-CD7D5E46B2F7}">
      <dsp:nvSpPr>
        <dsp:cNvPr id="0" name=""/>
        <dsp:cNvSpPr/>
      </dsp:nvSpPr>
      <dsp:spPr>
        <a:xfrm>
          <a:off x="806486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8064866" y="454018"/>
        <a:ext cx="262832" cy="263539"/>
      </dsp:txXfrm>
    </dsp:sp>
    <dsp:sp modelId="{CA2EC2C0-F542-411A-8F91-9CD9B38FF485}">
      <dsp:nvSpPr>
        <dsp:cNvPr id="0" name=""/>
        <dsp:cNvSpPr/>
      </dsp:nvSpPr>
      <dsp:spPr>
        <a:xfrm>
          <a:off x="8596198" y="54456"/>
          <a:ext cx="1344498"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STAGE</a:t>
          </a:r>
        </a:p>
      </dsp:txBody>
      <dsp:txXfrm>
        <a:off x="8627322" y="85580"/>
        <a:ext cx="1282250" cy="1000414"/>
      </dsp:txXfrm>
    </dsp:sp>
    <dsp:sp modelId="{1BDF0E82-D566-407C-A4D8-650B3B99E30B}">
      <dsp:nvSpPr>
        <dsp:cNvPr id="0" name=""/>
        <dsp:cNvSpPr/>
      </dsp:nvSpPr>
      <dsp:spPr>
        <a:xfrm>
          <a:off x="10117807"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0117807" y="454018"/>
        <a:ext cx="262832" cy="263539"/>
      </dsp:txXfrm>
    </dsp:sp>
    <dsp:sp modelId="{ED0B2E22-4894-4571-AF41-5927A11EEB10}">
      <dsp:nvSpPr>
        <dsp:cNvPr id="0" name=""/>
        <dsp:cNvSpPr/>
      </dsp:nvSpPr>
      <dsp:spPr>
        <a:xfrm>
          <a:off x="10649138" y="54456"/>
          <a:ext cx="1281146"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BEER</a:t>
          </a:r>
        </a:p>
      </dsp:txBody>
      <dsp:txXfrm>
        <a:off x="10680262" y="85580"/>
        <a:ext cx="1218898" cy="10004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E05DD-D539-49C7-988E-D4AC5B515620}">
      <dsp:nvSpPr>
        <dsp:cNvPr id="0" name=""/>
        <dsp:cNvSpPr/>
      </dsp:nvSpPr>
      <dsp:spPr>
        <a:xfrm>
          <a:off x="1365" y="54456"/>
          <a:ext cx="1520050"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ENTRY</a:t>
          </a:r>
        </a:p>
      </dsp:txBody>
      <dsp:txXfrm>
        <a:off x="32489" y="85580"/>
        <a:ext cx="1457802" cy="1000414"/>
      </dsp:txXfrm>
    </dsp:sp>
    <dsp:sp modelId="{6948E3CD-A14A-48F6-A104-08BC74589D48}">
      <dsp:nvSpPr>
        <dsp:cNvPr id="0" name=""/>
        <dsp:cNvSpPr/>
      </dsp:nvSpPr>
      <dsp:spPr>
        <a:xfrm>
          <a:off x="169852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698526" y="454018"/>
        <a:ext cx="262832" cy="263539"/>
      </dsp:txXfrm>
    </dsp:sp>
    <dsp:sp modelId="{A8665EDD-D36D-4D9E-81F9-0F38DA4DF23F}">
      <dsp:nvSpPr>
        <dsp:cNvPr id="0" name=""/>
        <dsp:cNvSpPr/>
      </dsp:nvSpPr>
      <dsp:spPr>
        <a:xfrm>
          <a:off x="2229857" y="54456"/>
          <a:ext cx="1771104"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MUSEUM</a:t>
          </a:r>
        </a:p>
      </dsp:txBody>
      <dsp:txXfrm>
        <a:off x="2260981" y="85580"/>
        <a:ext cx="1708856" cy="1000414"/>
      </dsp:txXfrm>
    </dsp:sp>
    <dsp:sp modelId="{3B845249-AC69-4589-8469-059C0C06D775}">
      <dsp:nvSpPr>
        <dsp:cNvPr id="0" name=""/>
        <dsp:cNvSpPr/>
      </dsp:nvSpPr>
      <dsp:spPr>
        <a:xfrm>
          <a:off x="4178072"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4178072" y="454018"/>
        <a:ext cx="262832" cy="263539"/>
      </dsp:txXfrm>
    </dsp:sp>
    <dsp:sp modelId="{ED1E2476-6843-434F-B49C-2D1E17E89480}">
      <dsp:nvSpPr>
        <dsp:cNvPr id="0" name=""/>
        <dsp:cNvSpPr/>
      </dsp:nvSpPr>
      <dsp:spPr>
        <a:xfrm>
          <a:off x="4709403" y="54456"/>
          <a:ext cx="944175"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P.E.</a:t>
          </a:r>
        </a:p>
      </dsp:txBody>
      <dsp:txXfrm>
        <a:off x="4737057" y="82110"/>
        <a:ext cx="888867" cy="1007354"/>
      </dsp:txXfrm>
    </dsp:sp>
    <dsp:sp modelId="{5BDD2E3B-D20A-4419-8FE1-9713E53ED62F}">
      <dsp:nvSpPr>
        <dsp:cNvPr id="0" name=""/>
        <dsp:cNvSpPr/>
      </dsp:nvSpPr>
      <dsp:spPr>
        <a:xfrm>
          <a:off x="5830689"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5830689" y="454018"/>
        <a:ext cx="262832" cy="263539"/>
      </dsp:txXfrm>
    </dsp:sp>
    <dsp:sp modelId="{ECC87E2E-5AB7-4FFD-AFF2-F0B6B2E53076}">
      <dsp:nvSpPr>
        <dsp:cNvPr id="0" name=""/>
        <dsp:cNvSpPr/>
      </dsp:nvSpPr>
      <dsp:spPr>
        <a:xfrm>
          <a:off x="6362021" y="54456"/>
          <a:ext cx="1525735" cy="1062662"/>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LIBRARY</a:t>
          </a:r>
        </a:p>
      </dsp:txBody>
      <dsp:txXfrm>
        <a:off x="6393145" y="85580"/>
        <a:ext cx="1463487" cy="1000414"/>
      </dsp:txXfrm>
    </dsp:sp>
    <dsp:sp modelId="{6FB587F9-3A94-4659-B86A-CD7D5E46B2F7}">
      <dsp:nvSpPr>
        <dsp:cNvPr id="0" name=""/>
        <dsp:cNvSpPr/>
      </dsp:nvSpPr>
      <dsp:spPr>
        <a:xfrm>
          <a:off x="8064866"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8064866" y="454018"/>
        <a:ext cx="262832" cy="263539"/>
      </dsp:txXfrm>
    </dsp:sp>
    <dsp:sp modelId="{CA2EC2C0-F542-411A-8F91-9CD9B38FF485}">
      <dsp:nvSpPr>
        <dsp:cNvPr id="0" name=""/>
        <dsp:cNvSpPr/>
      </dsp:nvSpPr>
      <dsp:spPr>
        <a:xfrm>
          <a:off x="8596198" y="54456"/>
          <a:ext cx="1344498"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STAGE</a:t>
          </a:r>
        </a:p>
      </dsp:txBody>
      <dsp:txXfrm>
        <a:off x="8627322" y="85580"/>
        <a:ext cx="1282250" cy="1000414"/>
      </dsp:txXfrm>
    </dsp:sp>
    <dsp:sp modelId="{1BDF0E82-D566-407C-A4D8-650B3B99E30B}">
      <dsp:nvSpPr>
        <dsp:cNvPr id="0" name=""/>
        <dsp:cNvSpPr/>
      </dsp:nvSpPr>
      <dsp:spPr>
        <a:xfrm>
          <a:off x="10117807" y="366171"/>
          <a:ext cx="375474" cy="43923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p>
      </dsp:txBody>
      <dsp:txXfrm>
        <a:off x="10117807" y="454018"/>
        <a:ext cx="262832" cy="263539"/>
      </dsp:txXfrm>
    </dsp:sp>
    <dsp:sp modelId="{ED0B2E22-4894-4571-AF41-5927A11EEB10}">
      <dsp:nvSpPr>
        <dsp:cNvPr id="0" name=""/>
        <dsp:cNvSpPr/>
      </dsp:nvSpPr>
      <dsp:spPr>
        <a:xfrm>
          <a:off x="10649138" y="54456"/>
          <a:ext cx="1281146" cy="10626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BEER</a:t>
          </a:r>
        </a:p>
      </dsp:txBody>
      <dsp:txXfrm>
        <a:off x="10680262" y="85580"/>
        <a:ext cx="1218898" cy="100041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22C546-7F8E-478E-93CF-61F5199FBCEF}" type="datetimeFigureOut">
              <a:rPr lang="en-US" smtClean="0"/>
              <a:t>3/24/2017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38EDD-4B02-43BF-A595-688C06E2F643}" type="slidenum">
              <a:rPr lang="en-US" smtClean="0"/>
              <a:t>‹#›</a:t>
            </a:fld>
            <a:endParaRPr lang="en-US"/>
          </a:p>
        </p:txBody>
      </p:sp>
    </p:spTree>
    <p:extLst>
      <p:ext uri="{BB962C8B-B14F-4D97-AF65-F5344CB8AC3E}">
        <p14:creationId xmlns:p14="http://schemas.microsoft.com/office/powerpoint/2010/main" val="5207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1538EDD-4B02-43BF-A595-688C06E2F643}" type="slidenum">
              <a:rPr lang="en-US" smtClean="0"/>
              <a:t>2</a:t>
            </a:fld>
            <a:endParaRPr lang="en-US"/>
          </a:p>
        </p:txBody>
      </p:sp>
    </p:spTree>
    <p:extLst>
      <p:ext uri="{BB962C8B-B14F-4D97-AF65-F5344CB8AC3E}">
        <p14:creationId xmlns:p14="http://schemas.microsoft.com/office/powerpoint/2010/main" val="518010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1538EDD-4B02-43BF-A595-688C06E2F643}" type="slidenum">
              <a:rPr lang="en-US" smtClean="0"/>
              <a:t>12</a:t>
            </a:fld>
            <a:endParaRPr lang="en-US"/>
          </a:p>
        </p:txBody>
      </p:sp>
    </p:spTree>
    <p:extLst>
      <p:ext uri="{BB962C8B-B14F-4D97-AF65-F5344CB8AC3E}">
        <p14:creationId xmlns:p14="http://schemas.microsoft.com/office/powerpoint/2010/main" val="2505850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Learning: Name one academic activity/exercise that has stuck with you from your undergraduate experience.</a:t>
            </a:r>
          </a:p>
          <a:p>
            <a:r>
              <a:rPr lang="en-US" dirty="0"/>
              <a:t>My memories: Alzheimer’s Clinic, Stopping to examine road kill with my vertebrate field zoology teacher, Mark </a:t>
            </a:r>
            <a:r>
              <a:rPr lang="en-US" dirty="0" err="1"/>
              <a:t>Stanback</a:t>
            </a:r>
            <a:endParaRPr lang="en-US" dirty="0"/>
          </a:p>
        </p:txBody>
      </p:sp>
      <p:sp>
        <p:nvSpPr>
          <p:cNvPr id="4" name="Slide Number Placeholder 3"/>
          <p:cNvSpPr>
            <a:spLocks noGrp="1"/>
          </p:cNvSpPr>
          <p:nvPr>
            <p:ph type="sldNum" sz="quarter" idx="10"/>
          </p:nvPr>
        </p:nvSpPr>
        <p:spPr/>
        <p:txBody>
          <a:bodyPr/>
          <a:lstStyle/>
          <a:p>
            <a:fld id="{11538EDD-4B02-43BF-A595-688C06E2F643}" type="slidenum">
              <a:rPr lang="en-US" smtClean="0"/>
              <a:t>13</a:t>
            </a:fld>
            <a:endParaRPr lang="en-US"/>
          </a:p>
        </p:txBody>
      </p:sp>
    </p:spTree>
    <p:extLst>
      <p:ext uri="{BB962C8B-B14F-4D97-AF65-F5344CB8AC3E}">
        <p14:creationId xmlns:p14="http://schemas.microsoft.com/office/powerpoint/2010/main" val="1453088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1538EDD-4B02-43BF-A595-688C06E2F643}" type="slidenum">
              <a:rPr lang="en-US" smtClean="0"/>
              <a:t>14</a:t>
            </a:fld>
            <a:endParaRPr lang="en-US"/>
          </a:p>
        </p:txBody>
      </p:sp>
    </p:spTree>
    <p:extLst>
      <p:ext uri="{BB962C8B-B14F-4D97-AF65-F5344CB8AC3E}">
        <p14:creationId xmlns:p14="http://schemas.microsoft.com/office/powerpoint/2010/main" val="1266100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MCM – Multi-Scale Contextual Model, Contextual Variability Theories, expanding interstudy interval and other jargon that will NOT help you implement practices that enable students to retain knowledge long-term…</a:t>
            </a:r>
            <a:endParaRPr lang="en-US" dirty="0"/>
          </a:p>
          <a:p>
            <a:endParaRPr lang="en-US" dirty="0"/>
          </a:p>
          <a:p>
            <a:r>
              <a:rPr lang="en-US" dirty="0"/>
              <a:t>Providing Students with Alternative Behaviors (Not Alternative facts…)  </a:t>
            </a:r>
          </a:p>
          <a:p>
            <a:r>
              <a:rPr lang="en-US" dirty="0"/>
              <a:t>Building on what students are already doing.  Ex. Flashcards with personal experiences built in, Writing Poems about Neuroscience, Neuroscience Song Lyrics.</a:t>
            </a:r>
          </a:p>
          <a:p>
            <a:endParaRPr lang="en-US" dirty="0"/>
          </a:p>
          <a:p>
            <a:r>
              <a:rPr lang="en-US" dirty="0"/>
              <a:t>Story about student who went from a 62% to 94% using rule of 1/2s (“representative case” </a:t>
            </a:r>
            <a:r>
              <a:rPr lang="en-US" dirty="0">
                <a:sym typeface="Wingdings" panose="05000000000000000000" pitchFamily="2" charset="2"/>
              </a:rPr>
              <a:t> )</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0"/>
          </p:nvPr>
        </p:nvSpPr>
        <p:spPr/>
        <p:txBody>
          <a:bodyPr/>
          <a:lstStyle/>
          <a:p>
            <a:fld id="{11538EDD-4B02-43BF-A595-688C06E2F643}" type="slidenum">
              <a:rPr lang="en-US" smtClean="0"/>
              <a:t>15</a:t>
            </a:fld>
            <a:endParaRPr lang="en-US"/>
          </a:p>
        </p:txBody>
      </p:sp>
    </p:spTree>
    <p:extLst>
      <p:ext uri="{BB962C8B-B14F-4D97-AF65-F5344CB8AC3E}">
        <p14:creationId xmlns:p14="http://schemas.microsoft.com/office/powerpoint/2010/main" val="1918810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1538EDD-4B02-43BF-A595-688C06E2F643}" type="slidenum">
              <a:rPr lang="en-US" smtClean="0"/>
              <a:t>16</a:t>
            </a:fld>
            <a:endParaRPr lang="en-US"/>
          </a:p>
        </p:txBody>
      </p:sp>
    </p:spTree>
    <p:extLst>
      <p:ext uri="{BB962C8B-B14F-4D97-AF65-F5344CB8AC3E}">
        <p14:creationId xmlns:p14="http://schemas.microsoft.com/office/powerpoint/2010/main" val="1393670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will forget your failures!</a:t>
            </a:r>
          </a:p>
        </p:txBody>
      </p:sp>
      <p:sp>
        <p:nvSpPr>
          <p:cNvPr id="4" name="Slide Number Placeholder 3"/>
          <p:cNvSpPr>
            <a:spLocks noGrp="1"/>
          </p:cNvSpPr>
          <p:nvPr>
            <p:ph type="sldNum" sz="quarter" idx="10"/>
          </p:nvPr>
        </p:nvSpPr>
        <p:spPr/>
        <p:txBody>
          <a:bodyPr/>
          <a:lstStyle/>
          <a:p>
            <a:fld id="{11538EDD-4B02-43BF-A595-688C06E2F643}" type="slidenum">
              <a:rPr lang="en-US" smtClean="0"/>
              <a:t>17</a:t>
            </a:fld>
            <a:endParaRPr lang="en-US"/>
          </a:p>
        </p:txBody>
      </p:sp>
    </p:spTree>
    <p:extLst>
      <p:ext uri="{BB962C8B-B14F-4D97-AF65-F5344CB8AC3E}">
        <p14:creationId xmlns:p14="http://schemas.microsoft.com/office/powerpoint/2010/main" val="1904198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notes on paper</a:t>
            </a:r>
          </a:p>
        </p:txBody>
      </p:sp>
      <p:sp>
        <p:nvSpPr>
          <p:cNvPr id="4" name="Slide Number Placeholder 3"/>
          <p:cNvSpPr>
            <a:spLocks noGrp="1"/>
          </p:cNvSpPr>
          <p:nvPr>
            <p:ph type="sldNum" sz="quarter" idx="10"/>
          </p:nvPr>
        </p:nvSpPr>
        <p:spPr/>
        <p:txBody>
          <a:bodyPr/>
          <a:lstStyle/>
          <a:p>
            <a:fld id="{11538EDD-4B02-43BF-A595-688C06E2F643}" type="slidenum">
              <a:rPr lang="en-US" smtClean="0"/>
              <a:t>19</a:t>
            </a:fld>
            <a:endParaRPr lang="en-US"/>
          </a:p>
        </p:txBody>
      </p:sp>
    </p:spTree>
    <p:extLst>
      <p:ext uri="{BB962C8B-B14F-4D97-AF65-F5344CB8AC3E}">
        <p14:creationId xmlns:p14="http://schemas.microsoft.com/office/powerpoint/2010/main" val="2841367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1538EDD-4B02-43BF-A595-688C06E2F643}" type="slidenum">
              <a:rPr lang="en-US" smtClean="0"/>
              <a:t>23</a:t>
            </a:fld>
            <a:endParaRPr lang="en-US"/>
          </a:p>
        </p:txBody>
      </p:sp>
    </p:spTree>
    <p:extLst>
      <p:ext uri="{BB962C8B-B14F-4D97-AF65-F5344CB8AC3E}">
        <p14:creationId xmlns:p14="http://schemas.microsoft.com/office/powerpoint/2010/main" val="4139756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538EDD-4B02-43BF-A595-688C06E2F643}" type="slidenum">
              <a:rPr lang="en-US" smtClean="0"/>
              <a:t>24</a:t>
            </a:fld>
            <a:endParaRPr lang="en-US"/>
          </a:p>
        </p:txBody>
      </p:sp>
    </p:spTree>
    <p:extLst>
      <p:ext uri="{BB962C8B-B14F-4D97-AF65-F5344CB8AC3E}">
        <p14:creationId xmlns:p14="http://schemas.microsoft.com/office/powerpoint/2010/main" val="2781780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though.</a:t>
            </a:r>
          </a:p>
        </p:txBody>
      </p:sp>
      <p:sp>
        <p:nvSpPr>
          <p:cNvPr id="4" name="Slide Number Placeholder 3"/>
          <p:cNvSpPr>
            <a:spLocks noGrp="1"/>
          </p:cNvSpPr>
          <p:nvPr>
            <p:ph type="sldNum" sz="quarter" idx="10"/>
          </p:nvPr>
        </p:nvSpPr>
        <p:spPr/>
        <p:txBody>
          <a:bodyPr/>
          <a:lstStyle/>
          <a:p>
            <a:fld id="{11538EDD-4B02-43BF-A595-688C06E2F643}" type="slidenum">
              <a:rPr lang="en-US" smtClean="0"/>
              <a:t>25</a:t>
            </a:fld>
            <a:endParaRPr lang="en-US"/>
          </a:p>
        </p:txBody>
      </p:sp>
    </p:spTree>
    <p:extLst>
      <p:ext uri="{BB962C8B-B14F-4D97-AF65-F5344CB8AC3E}">
        <p14:creationId xmlns:p14="http://schemas.microsoft.com/office/powerpoint/2010/main" val="3740407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1538EDD-4B02-43BF-A595-688C06E2F643}" type="slidenum">
              <a:rPr lang="en-US" smtClean="0"/>
              <a:t>3</a:t>
            </a:fld>
            <a:endParaRPr lang="en-US"/>
          </a:p>
        </p:txBody>
      </p:sp>
    </p:spTree>
    <p:extLst>
      <p:ext uri="{BB962C8B-B14F-4D97-AF65-F5344CB8AC3E}">
        <p14:creationId xmlns:p14="http://schemas.microsoft.com/office/powerpoint/2010/main" val="3199675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Exercise: What retention tools are you bringing in?  Hopefully, by the end we can make those tools even more effective.</a:t>
            </a:r>
          </a:p>
        </p:txBody>
      </p:sp>
      <p:sp>
        <p:nvSpPr>
          <p:cNvPr id="4" name="Slide Number Placeholder 3"/>
          <p:cNvSpPr>
            <a:spLocks noGrp="1"/>
          </p:cNvSpPr>
          <p:nvPr>
            <p:ph type="sldNum" sz="quarter" idx="10"/>
          </p:nvPr>
        </p:nvSpPr>
        <p:spPr/>
        <p:txBody>
          <a:bodyPr/>
          <a:lstStyle/>
          <a:p>
            <a:fld id="{11538EDD-4B02-43BF-A595-688C06E2F643}" type="slidenum">
              <a:rPr lang="en-US" smtClean="0"/>
              <a:t>4</a:t>
            </a:fld>
            <a:endParaRPr lang="en-US"/>
          </a:p>
        </p:txBody>
      </p:sp>
    </p:spTree>
    <p:extLst>
      <p:ext uri="{BB962C8B-B14F-4D97-AF65-F5344CB8AC3E}">
        <p14:creationId xmlns:p14="http://schemas.microsoft.com/office/powerpoint/2010/main" val="1541953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1538EDD-4B02-43BF-A595-688C06E2F643}" type="slidenum">
              <a:rPr lang="en-US" smtClean="0"/>
              <a:t>5</a:t>
            </a:fld>
            <a:endParaRPr lang="en-US"/>
          </a:p>
        </p:txBody>
      </p:sp>
    </p:spTree>
    <p:extLst>
      <p:ext uri="{BB962C8B-B14F-4D97-AF65-F5344CB8AC3E}">
        <p14:creationId xmlns:p14="http://schemas.microsoft.com/office/powerpoint/2010/main" val="1925367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538EDD-4B02-43BF-A595-688C06E2F643}" type="slidenum">
              <a:rPr lang="en-US" smtClean="0"/>
              <a:t>6</a:t>
            </a:fld>
            <a:endParaRPr lang="en-US"/>
          </a:p>
        </p:txBody>
      </p:sp>
    </p:spTree>
    <p:extLst>
      <p:ext uri="{BB962C8B-B14F-4D97-AF65-F5344CB8AC3E}">
        <p14:creationId xmlns:p14="http://schemas.microsoft.com/office/powerpoint/2010/main" val="432438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Story of Simonides</a:t>
            </a:r>
          </a:p>
          <a:p>
            <a:r>
              <a:rPr lang="en-US" sz="1200" dirty="0"/>
              <a:t>Most likely created Artificial memory training</a:t>
            </a:r>
          </a:p>
          <a:p>
            <a:r>
              <a:rPr lang="en-US" sz="1200" dirty="0"/>
              <a:t>According to Cicero (</a:t>
            </a:r>
            <a:r>
              <a:rPr lang="en-US" sz="1200" i="1" dirty="0"/>
              <a:t>De </a:t>
            </a:r>
            <a:r>
              <a:rPr lang="en-US" sz="1200" i="1" dirty="0" err="1"/>
              <a:t>Oratore</a:t>
            </a:r>
            <a:r>
              <a:rPr lang="en-US" sz="1200" i="1" dirty="0"/>
              <a:t> </a:t>
            </a:r>
            <a:r>
              <a:rPr lang="en-US" sz="1200" dirty="0"/>
              <a:t>II lxxxvi 354), Simonides taught that the orator selects locations where he stores images in a kind of spatial arrangement…thus the order of arguing is readily available at any one time</a:t>
            </a:r>
          </a:p>
          <a:p>
            <a:r>
              <a:rPr lang="en-US" sz="1200" dirty="0"/>
              <a:t>(Our expression, “in the first place” may arise from this)</a:t>
            </a:r>
          </a:p>
          <a:p>
            <a:r>
              <a:rPr lang="en-US" sz="1200" dirty="0"/>
              <a:t>A street or town or house were favorite locations to use for this.</a:t>
            </a:r>
          </a:p>
          <a:p>
            <a:endParaRPr lang="en-US" dirty="0"/>
          </a:p>
          <a:p>
            <a:endParaRPr lang="en-US" dirty="0"/>
          </a:p>
        </p:txBody>
      </p:sp>
      <p:sp>
        <p:nvSpPr>
          <p:cNvPr id="4" name="Slide Number Placeholder 3"/>
          <p:cNvSpPr>
            <a:spLocks noGrp="1"/>
          </p:cNvSpPr>
          <p:nvPr>
            <p:ph type="sldNum" sz="quarter" idx="10"/>
          </p:nvPr>
        </p:nvSpPr>
        <p:spPr/>
        <p:txBody>
          <a:bodyPr/>
          <a:lstStyle/>
          <a:p>
            <a:fld id="{11538EDD-4B02-43BF-A595-688C06E2F643}" type="slidenum">
              <a:rPr lang="en-US" smtClean="0"/>
              <a:t>7</a:t>
            </a:fld>
            <a:endParaRPr lang="en-US"/>
          </a:p>
        </p:txBody>
      </p:sp>
    </p:spTree>
    <p:extLst>
      <p:ext uri="{BB962C8B-B14F-4D97-AF65-F5344CB8AC3E}">
        <p14:creationId xmlns:p14="http://schemas.microsoft.com/office/powerpoint/2010/main" val="2487380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Memory was not just system of recollection—also a means of invention</a:t>
            </a:r>
            <a:r>
              <a:rPr lang="en-US" baseline="0" dirty="0"/>
              <a:t>. Cicero would sequester himself when faced with hard court case, then call his now famous scribe, </a:t>
            </a:r>
            <a:r>
              <a:rPr lang="en-US" baseline="0" dirty="0" err="1"/>
              <a:t>Tiro</a:t>
            </a:r>
            <a:r>
              <a:rPr lang="en-US" baseline="0" dirty="0"/>
              <a:t>, who many credit with the invention of short-hand would take dictation of his speech he had often composed in his head with his prodigious memory. Writing supplies were expensive, so composition often occurred in the head before writing the finalized copy. For Cicero, the training of his memory provided him ready invention tools for </a:t>
            </a:r>
            <a:r>
              <a:rPr lang="en-US" baseline="0" dirty="0" err="1"/>
              <a:t>impromtu</a:t>
            </a:r>
            <a:r>
              <a:rPr lang="en-US" baseline="0" dirty="0"/>
              <a:t> speeches in the senate.</a:t>
            </a:r>
            <a:endParaRPr lang="en-US" dirty="0"/>
          </a:p>
        </p:txBody>
      </p:sp>
      <p:sp>
        <p:nvSpPr>
          <p:cNvPr id="4" name="Slide Number Placeholder 3"/>
          <p:cNvSpPr>
            <a:spLocks noGrp="1"/>
          </p:cNvSpPr>
          <p:nvPr>
            <p:ph type="sldNum" sz="quarter" idx="10"/>
          </p:nvPr>
        </p:nvSpPr>
        <p:spPr/>
        <p:txBody>
          <a:bodyPr/>
          <a:lstStyle/>
          <a:p>
            <a:fld id="{11936B70-9D28-4367-B25C-433C75C67EA9}" type="slidenum">
              <a:rPr lang="en-US" smtClean="0"/>
              <a:t>9</a:t>
            </a:fld>
            <a:endParaRPr lang="en-US"/>
          </a:p>
        </p:txBody>
      </p:sp>
    </p:spTree>
    <p:extLst>
      <p:ext uri="{BB962C8B-B14F-4D97-AF65-F5344CB8AC3E}">
        <p14:creationId xmlns:p14="http://schemas.microsoft.com/office/powerpoint/2010/main" val="4058695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538EDD-4B02-43BF-A595-688C06E2F643}" type="slidenum">
              <a:rPr lang="en-US" smtClean="0"/>
              <a:t>10</a:t>
            </a:fld>
            <a:endParaRPr lang="en-US"/>
          </a:p>
        </p:txBody>
      </p:sp>
    </p:spTree>
    <p:extLst>
      <p:ext uri="{BB962C8B-B14F-4D97-AF65-F5344CB8AC3E}">
        <p14:creationId xmlns:p14="http://schemas.microsoft.com/office/powerpoint/2010/main" val="133890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teacher, you must guide this storehouse building.</a:t>
            </a:r>
            <a:r>
              <a:rPr lang="en-US" baseline="0" dirty="0"/>
              <a:t> Your department should be on the same page and use the learning already happening to build upon in your course. This is why general education is so challenging to teach—what is the foundation, treasure house, that you are building upon? It is the first step in college learning to get students to build their treasure house. Key courses are laid to provide opportunity—freshman seminar, first year writing, etc. Important to have people teaching those courses that “get” our college mission!</a:t>
            </a:r>
            <a:endParaRPr lang="en-US" dirty="0"/>
          </a:p>
        </p:txBody>
      </p:sp>
      <p:sp>
        <p:nvSpPr>
          <p:cNvPr id="4" name="Slide Number Placeholder 3"/>
          <p:cNvSpPr>
            <a:spLocks noGrp="1"/>
          </p:cNvSpPr>
          <p:nvPr>
            <p:ph type="sldNum" sz="quarter" idx="10"/>
          </p:nvPr>
        </p:nvSpPr>
        <p:spPr/>
        <p:txBody>
          <a:bodyPr/>
          <a:lstStyle/>
          <a:p>
            <a:fld id="{11538EDD-4B02-43BF-A595-688C06E2F643}" type="slidenum">
              <a:rPr lang="en-US" smtClean="0"/>
              <a:t>11</a:t>
            </a:fld>
            <a:endParaRPr lang="en-US"/>
          </a:p>
        </p:txBody>
      </p:sp>
    </p:spTree>
    <p:extLst>
      <p:ext uri="{BB962C8B-B14F-4D97-AF65-F5344CB8AC3E}">
        <p14:creationId xmlns:p14="http://schemas.microsoft.com/office/powerpoint/2010/main" val="2344850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CB1704-2B7F-408B-9113-05044F138818}" type="datetimeFigureOut">
              <a:rPr lang="en-US" smtClean="0"/>
              <a:t>3/24/2017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70DA4-086B-401E-931F-FFC7ABA4D973}" type="slidenum">
              <a:rPr lang="en-US" smtClean="0"/>
              <a:t>‹#›</a:t>
            </a:fld>
            <a:endParaRPr lang="en-US"/>
          </a:p>
        </p:txBody>
      </p:sp>
    </p:spTree>
    <p:extLst>
      <p:ext uri="{BB962C8B-B14F-4D97-AF65-F5344CB8AC3E}">
        <p14:creationId xmlns:p14="http://schemas.microsoft.com/office/powerpoint/2010/main" val="3505885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B1704-2B7F-408B-9113-05044F138818}" type="datetimeFigureOut">
              <a:rPr lang="en-US" smtClean="0"/>
              <a:t>3/24/2017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70DA4-086B-401E-931F-FFC7ABA4D973}" type="slidenum">
              <a:rPr lang="en-US" smtClean="0"/>
              <a:t>‹#›</a:t>
            </a:fld>
            <a:endParaRPr lang="en-US"/>
          </a:p>
        </p:txBody>
      </p:sp>
    </p:spTree>
    <p:extLst>
      <p:ext uri="{BB962C8B-B14F-4D97-AF65-F5344CB8AC3E}">
        <p14:creationId xmlns:p14="http://schemas.microsoft.com/office/powerpoint/2010/main" val="1112434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B1704-2B7F-408B-9113-05044F138818}" type="datetimeFigureOut">
              <a:rPr lang="en-US" smtClean="0"/>
              <a:t>3/24/2017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70DA4-086B-401E-931F-FFC7ABA4D973}" type="slidenum">
              <a:rPr lang="en-US" smtClean="0"/>
              <a:t>‹#›</a:t>
            </a:fld>
            <a:endParaRPr lang="en-US"/>
          </a:p>
        </p:txBody>
      </p:sp>
    </p:spTree>
    <p:extLst>
      <p:ext uri="{BB962C8B-B14F-4D97-AF65-F5344CB8AC3E}">
        <p14:creationId xmlns:p14="http://schemas.microsoft.com/office/powerpoint/2010/main" val="3662129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B1704-2B7F-408B-9113-05044F138818}" type="datetimeFigureOut">
              <a:rPr lang="en-US" smtClean="0"/>
              <a:t>3/24/2017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70DA4-086B-401E-931F-FFC7ABA4D973}" type="slidenum">
              <a:rPr lang="en-US" smtClean="0"/>
              <a:t>‹#›</a:t>
            </a:fld>
            <a:endParaRPr lang="en-US"/>
          </a:p>
        </p:txBody>
      </p:sp>
    </p:spTree>
    <p:extLst>
      <p:ext uri="{BB962C8B-B14F-4D97-AF65-F5344CB8AC3E}">
        <p14:creationId xmlns:p14="http://schemas.microsoft.com/office/powerpoint/2010/main" val="212975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CB1704-2B7F-408B-9113-05044F138818}" type="datetimeFigureOut">
              <a:rPr lang="en-US" smtClean="0"/>
              <a:t>3/24/2017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70DA4-086B-401E-931F-FFC7ABA4D973}" type="slidenum">
              <a:rPr lang="en-US" smtClean="0"/>
              <a:t>‹#›</a:t>
            </a:fld>
            <a:endParaRPr lang="en-US"/>
          </a:p>
        </p:txBody>
      </p:sp>
    </p:spTree>
    <p:extLst>
      <p:ext uri="{BB962C8B-B14F-4D97-AF65-F5344CB8AC3E}">
        <p14:creationId xmlns:p14="http://schemas.microsoft.com/office/powerpoint/2010/main" val="1340574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CB1704-2B7F-408B-9113-05044F138818}" type="datetimeFigureOut">
              <a:rPr lang="en-US" smtClean="0"/>
              <a:t>3/24/2017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70DA4-086B-401E-931F-FFC7ABA4D973}" type="slidenum">
              <a:rPr lang="en-US" smtClean="0"/>
              <a:t>‹#›</a:t>
            </a:fld>
            <a:endParaRPr lang="en-US"/>
          </a:p>
        </p:txBody>
      </p:sp>
    </p:spTree>
    <p:extLst>
      <p:ext uri="{BB962C8B-B14F-4D97-AF65-F5344CB8AC3E}">
        <p14:creationId xmlns:p14="http://schemas.microsoft.com/office/powerpoint/2010/main" val="659290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CB1704-2B7F-408B-9113-05044F138818}" type="datetimeFigureOut">
              <a:rPr lang="en-US" smtClean="0"/>
              <a:t>3/24/2017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670DA4-086B-401E-931F-FFC7ABA4D973}" type="slidenum">
              <a:rPr lang="en-US" smtClean="0"/>
              <a:t>‹#›</a:t>
            </a:fld>
            <a:endParaRPr lang="en-US"/>
          </a:p>
        </p:txBody>
      </p:sp>
    </p:spTree>
    <p:extLst>
      <p:ext uri="{BB962C8B-B14F-4D97-AF65-F5344CB8AC3E}">
        <p14:creationId xmlns:p14="http://schemas.microsoft.com/office/powerpoint/2010/main" val="153500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CB1704-2B7F-408B-9113-05044F138818}" type="datetimeFigureOut">
              <a:rPr lang="en-US" smtClean="0"/>
              <a:t>3/24/2017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670DA4-086B-401E-931F-FFC7ABA4D973}" type="slidenum">
              <a:rPr lang="en-US" smtClean="0"/>
              <a:t>‹#›</a:t>
            </a:fld>
            <a:endParaRPr lang="en-US"/>
          </a:p>
        </p:txBody>
      </p:sp>
    </p:spTree>
    <p:extLst>
      <p:ext uri="{BB962C8B-B14F-4D97-AF65-F5344CB8AC3E}">
        <p14:creationId xmlns:p14="http://schemas.microsoft.com/office/powerpoint/2010/main" val="1820014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CB1704-2B7F-408B-9113-05044F138818}" type="datetimeFigureOut">
              <a:rPr lang="en-US" smtClean="0"/>
              <a:t>3/24/2017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670DA4-086B-401E-931F-FFC7ABA4D973}" type="slidenum">
              <a:rPr lang="en-US" smtClean="0"/>
              <a:t>‹#›</a:t>
            </a:fld>
            <a:endParaRPr lang="en-US"/>
          </a:p>
        </p:txBody>
      </p:sp>
    </p:spTree>
    <p:extLst>
      <p:ext uri="{BB962C8B-B14F-4D97-AF65-F5344CB8AC3E}">
        <p14:creationId xmlns:p14="http://schemas.microsoft.com/office/powerpoint/2010/main" val="1892695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CB1704-2B7F-408B-9113-05044F138818}" type="datetimeFigureOut">
              <a:rPr lang="en-US" smtClean="0"/>
              <a:t>3/24/2017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70DA4-086B-401E-931F-FFC7ABA4D973}" type="slidenum">
              <a:rPr lang="en-US" smtClean="0"/>
              <a:t>‹#›</a:t>
            </a:fld>
            <a:endParaRPr lang="en-US"/>
          </a:p>
        </p:txBody>
      </p:sp>
    </p:spTree>
    <p:extLst>
      <p:ext uri="{BB962C8B-B14F-4D97-AF65-F5344CB8AC3E}">
        <p14:creationId xmlns:p14="http://schemas.microsoft.com/office/powerpoint/2010/main" val="70633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CB1704-2B7F-408B-9113-05044F138818}" type="datetimeFigureOut">
              <a:rPr lang="en-US" smtClean="0"/>
              <a:t>3/24/2017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70DA4-086B-401E-931F-FFC7ABA4D973}" type="slidenum">
              <a:rPr lang="en-US" smtClean="0"/>
              <a:t>‹#›</a:t>
            </a:fld>
            <a:endParaRPr lang="en-US"/>
          </a:p>
        </p:txBody>
      </p:sp>
    </p:spTree>
    <p:extLst>
      <p:ext uri="{BB962C8B-B14F-4D97-AF65-F5344CB8AC3E}">
        <p14:creationId xmlns:p14="http://schemas.microsoft.com/office/powerpoint/2010/main" val="4196310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CB1704-2B7F-408B-9113-05044F138818}" type="datetimeFigureOut">
              <a:rPr lang="en-US" smtClean="0"/>
              <a:t>3/24/2017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670DA4-086B-401E-931F-FFC7ABA4D973}" type="slidenum">
              <a:rPr lang="en-US" smtClean="0"/>
              <a:t>‹#›</a:t>
            </a:fld>
            <a:endParaRPr lang="en-US"/>
          </a:p>
        </p:txBody>
      </p:sp>
    </p:spTree>
    <p:extLst>
      <p:ext uri="{BB962C8B-B14F-4D97-AF65-F5344CB8AC3E}">
        <p14:creationId xmlns:p14="http://schemas.microsoft.com/office/powerpoint/2010/main" val="3470693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6.jpeg"/><Relationship Id="rId7" Type="http://schemas.openxmlformats.org/officeDocument/2006/relationships/diagramQuickStyle" Target="../diagrams/quickStyle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7.wmf"/><Relationship Id="rId9" Type="http://schemas.microsoft.com/office/2007/relationships/diagramDrawing" Target="../diagrams/drawing7.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8.png"/><Relationship Id="rId7" Type="http://schemas.openxmlformats.org/officeDocument/2006/relationships/diagramColors" Target="../diagrams/colors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9.png"/><Relationship Id="rId7" Type="http://schemas.openxmlformats.org/officeDocument/2006/relationships/diagramColors" Target="../diagrams/colors9.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0.png"/><Relationship Id="rId7" Type="http://schemas.openxmlformats.org/officeDocument/2006/relationships/diagramColors" Target="../diagrams/colors10.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12.png"/><Relationship Id="rId7" Type="http://schemas.openxmlformats.org/officeDocument/2006/relationships/diagramColors" Target="../diagrams/colors1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ncte.org/cccc/ccconlin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jpg"/><Relationship Id="rId7" Type="http://schemas.openxmlformats.org/officeDocument/2006/relationships/diagramColors" Target="../diagrams/colors4.xml"/><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1122363"/>
            <a:ext cx="10825843" cy="2387600"/>
          </a:xfrm>
        </p:spPr>
        <p:txBody>
          <a:bodyPr>
            <a:noAutofit/>
          </a:bodyPr>
          <a:lstStyle/>
          <a:p>
            <a:r>
              <a:rPr lang="en-US" sz="7200" b="1" dirty="0">
                <a:solidFill>
                  <a:srgbClr val="C00000"/>
                </a:solidFill>
              </a:rPr>
              <a:t>Writing, Student Memory, and Performance</a:t>
            </a:r>
            <a:endParaRPr lang="en-US" sz="7200" dirty="0">
              <a:solidFill>
                <a:srgbClr val="C00000"/>
              </a:solidFill>
            </a:endParaRPr>
          </a:p>
        </p:txBody>
      </p:sp>
      <p:sp>
        <p:nvSpPr>
          <p:cNvPr id="3" name="Subtitle 2"/>
          <p:cNvSpPr>
            <a:spLocks noGrp="1"/>
          </p:cNvSpPr>
          <p:nvPr>
            <p:ph type="subTitle" idx="1"/>
          </p:nvPr>
        </p:nvSpPr>
        <p:spPr>
          <a:xfrm>
            <a:off x="326571" y="3602037"/>
            <a:ext cx="11609615" cy="2145619"/>
          </a:xfrm>
        </p:spPr>
        <p:txBody>
          <a:bodyPr>
            <a:noAutofit/>
          </a:bodyPr>
          <a:lstStyle/>
          <a:p>
            <a:r>
              <a:rPr lang="en-US" sz="2800" b="1" dirty="0"/>
              <a:t>********************************************</a:t>
            </a:r>
          </a:p>
          <a:p>
            <a:r>
              <a:rPr lang="en-US" sz="2800" b="1" dirty="0"/>
              <a:t>Writing across Emory Program</a:t>
            </a:r>
          </a:p>
          <a:p>
            <a:r>
              <a:rPr lang="en-US" sz="2800" b="1" dirty="0"/>
              <a:t>Led by Andy Kazama (Psychology, Developmental Cognitive Neuroscience) </a:t>
            </a:r>
          </a:p>
          <a:p>
            <a:r>
              <a:rPr lang="en-US" sz="2800" b="1" dirty="0"/>
              <a:t>and Joonna Trapp (Writing Program, English)</a:t>
            </a:r>
          </a:p>
          <a:p>
            <a:r>
              <a:rPr lang="en-US" sz="2800" b="1" dirty="0"/>
              <a:t>22 March 2017</a:t>
            </a:r>
          </a:p>
        </p:txBody>
      </p:sp>
    </p:spTree>
    <p:extLst>
      <p:ext uri="{BB962C8B-B14F-4D97-AF65-F5344CB8AC3E}">
        <p14:creationId xmlns:p14="http://schemas.microsoft.com/office/powerpoint/2010/main" val="3228727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916919"/>
            <a:ext cx="10515600" cy="1325563"/>
          </a:xfrm>
        </p:spPr>
        <p:txBody>
          <a:bodyPr/>
          <a:lstStyle/>
          <a:p>
            <a:r>
              <a:rPr lang="en-US" dirty="0">
                <a:solidFill>
                  <a:srgbClr val="C00000"/>
                </a:solidFill>
              </a:rPr>
              <a:t>Aristotle’s Memory system</a:t>
            </a:r>
          </a:p>
        </p:txBody>
      </p:sp>
      <p:sp>
        <p:nvSpPr>
          <p:cNvPr id="2" name="Content Placeholder 1"/>
          <p:cNvSpPr>
            <a:spLocks noGrp="1"/>
          </p:cNvSpPr>
          <p:nvPr>
            <p:ph idx="1"/>
          </p:nvPr>
        </p:nvSpPr>
        <p:spPr>
          <a:xfrm>
            <a:off x="838200" y="1825625"/>
            <a:ext cx="10515600" cy="4766094"/>
          </a:xfrm>
        </p:spPr>
        <p:txBody>
          <a:bodyPr>
            <a:normAutofit lnSpcReduction="10000"/>
          </a:bodyPr>
          <a:lstStyle/>
          <a:p>
            <a:r>
              <a:rPr lang="en-US" sz="3200" dirty="0"/>
              <a:t>Memorize good stock of definitions</a:t>
            </a:r>
          </a:p>
          <a:p>
            <a:r>
              <a:rPr lang="en-US" sz="3200" dirty="0"/>
              <a:t>Memorize stock of premises for the development of arguments—these are called “commonplaces” (note “places”)—things held in common by a group of people that they agree upon</a:t>
            </a:r>
          </a:p>
          <a:p>
            <a:r>
              <a:rPr lang="en-US" sz="3200" dirty="0"/>
              <a:t>Urged development of an identifying word for each and arrangement by number or alphabet so that one would lead to the other</a:t>
            </a:r>
          </a:p>
          <a:p>
            <a:r>
              <a:rPr lang="en-US" sz="3200" dirty="0"/>
              <a:t>Speech-making </a:t>
            </a:r>
            <a:r>
              <a:rPr lang="en-US" sz="3200" b="1" dirty="0"/>
              <a:t>grounded in beliefs and accepted values and systematic arrangement</a:t>
            </a:r>
          </a:p>
          <a:p>
            <a:endParaRPr lang="en-US" dirty="0"/>
          </a:p>
        </p:txBody>
      </p:sp>
      <p:graphicFrame>
        <p:nvGraphicFramePr>
          <p:cNvPr id="4" name="Diagram 3"/>
          <p:cNvGraphicFramePr/>
          <p:nvPr>
            <p:extLst>
              <p:ext uri="{D42A27DB-BD31-4B8C-83A1-F6EECF244321}">
                <p14:modId xmlns:p14="http://schemas.microsoft.com/office/powerpoint/2010/main" val="731192806"/>
              </p:ext>
            </p:extLst>
          </p:nvPr>
        </p:nvGraphicFramePr>
        <p:xfrm>
          <a:off x="260350" y="0"/>
          <a:ext cx="11931650" cy="1171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3118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37342" y="1121592"/>
            <a:ext cx="10515600" cy="693764"/>
          </a:xfrm>
        </p:spPr>
        <p:txBody>
          <a:bodyPr>
            <a:normAutofit fontScale="90000"/>
          </a:bodyPr>
          <a:lstStyle/>
          <a:p>
            <a:r>
              <a:rPr lang="en-US" dirty="0">
                <a:solidFill>
                  <a:srgbClr val="C00000"/>
                </a:solidFill>
              </a:rPr>
              <a:t>Memory as Treasure-House! </a:t>
            </a:r>
          </a:p>
        </p:txBody>
      </p:sp>
      <p:sp>
        <p:nvSpPr>
          <p:cNvPr id="2" name="Content Placeholder 1"/>
          <p:cNvSpPr>
            <a:spLocks noGrp="1"/>
          </p:cNvSpPr>
          <p:nvPr>
            <p:ph idx="1"/>
          </p:nvPr>
        </p:nvSpPr>
        <p:spPr>
          <a:xfrm>
            <a:off x="737342" y="2744160"/>
            <a:ext cx="10515600" cy="3910372"/>
          </a:xfrm>
        </p:spPr>
        <p:txBody>
          <a:bodyPr>
            <a:noAutofit/>
          </a:bodyPr>
          <a:lstStyle/>
          <a:p>
            <a:pPr marL="109728" indent="0">
              <a:buNone/>
            </a:pPr>
            <a:r>
              <a:rPr lang="en-US" sz="2400" dirty="0"/>
              <a:t>Values									        Stories</a:t>
            </a:r>
          </a:p>
          <a:p>
            <a:pPr marL="109728" indent="0">
              <a:buNone/>
            </a:pPr>
            <a:r>
              <a:rPr lang="en-US" sz="2400" dirty="0"/>
              <a:t>Ideas						            			        Examples</a:t>
            </a:r>
          </a:p>
          <a:p>
            <a:pPr marL="109728" indent="0">
              <a:buNone/>
            </a:pPr>
            <a:r>
              <a:rPr lang="en-US" sz="2400" dirty="0"/>
              <a:t>Beliefs								        Histories</a:t>
            </a:r>
          </a:p>
          <a:p>
            <a:pPr marL="109728" indent="0">
              <a:buNone/>
            </a:pPr>
            <a:endParaRPr lang="en-US" sz="2400" dirty="0"/>
          </a:p>
          <a:p>
            <a:pPr marL="109728" indent="0">
              <a:buNone/>
            </a:pPr>
            <a:endParaRPr lang="en-US" sz="2400" dirty="0"/>
          </a:p>
          <a:p>
            <a:pPr marL="109728" indent="0">
              <a:buNone/>
            </a:pPr>
            <a:endParaRPr lang="en-US" sz="2400" dirty="0"/>
          </a:p>
          <a:p>
            <a:pPr marL="109728" indent="0">
              <a:buNone/>
            </a:pPr>
            <a:r>
              <a:rPr lang="en-US" sz="2400" dirty="0"/>
              <a:t>Community					                                               Futures</a:t>
            </a:r>
          </a:p>
          <a:p>
            <a:pPr marL="109728" indent="0">
              <a:buNone/>
            </a:pPr>
            <a:r>
              <a:rPr lang="en-US" sz="2400" dirty="0"/>
              <a:t>Culture						                                  Identity</a:t>
            </a:r>
          </a:p>
        </p:txBody>
      </p:sp>
      <p:pic>
        <p:nvPicPr>
          <p:cNvPr id="1026" name="Picture 2" descr="C:\Users\jstrapp\AppData\Local\Microsoft\Windows\Temporary Internet Files\Content.IE5\HHRH84QG\MP90044251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2139" y="3568125"/>
            <a:ext cx="2621180" cy="174745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strapp\AppData\Local\Microsoft\Windows\Temporary Internet Files\Content.IE5\X1ZO2I3H\MC900412406[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317" y="3446645"/>
            <a:ext cx="2426637" cy="1868933"/>
          </a:xfrm>
          <a:prstGeom prst="rect">
            <a:avLst/>
          </a:prstGeom>
          <a:noFill/>
          <a:extLst>
            <a:ext uri="{909E8E84-426E-40DD-AFC4-6F175D3DCCD1}">
              <a14:hiddenFill xmlns:a14="http://schemas.microsoft.com/office/drawing/2010/main">
                <a:solidFill>
                  <a:srgbClr val="FFFFFF"/>
                </a:solidFill>
              </a14:hiddenFill>
            </a:ext>
          </a:extLst>
        </p:spPr>
      </p:pic>
      <p:sp>
        <p:nvSpPr>
          <p:cNvPr id="4" name="UTurnArrow"/>
          <p:cNvSpPr>
            <a:spLocks noEditPoints="1" noChangeArrowheads="1"/>
          </p:cNvSpPr>
          <p:nvPr/>
        </p:nvSpPr>
        <p:spPr bwMode="auto">
          <a:xfrm>
            <a:off x="5258437" y="2547411"/>
            <a:ext cx="1667276" cy="1055669"/>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sp>
        <p:nvSpPr>
          <p:cNvPr id="5" name="UTurnArrow"/>
          <p:cNvSpPr>
            <a:spLocks noEditPoints="1" noChangeArrowheads="1"/>
          </p:cNvSpPr>
          <p:nvPr/>
        </p:nvSpPr>
        <p:spPr bwMode="auto">
          <a:xfrm rot="10800000">
            <a:off x="4943319" y="5315578"/>
            <a:ext cx="1868991" cy="918614"/>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0" y="1739422"/>
            <a:ext cx="11525458" cy="830997"/>
          </a:xfrm>
          <a:prstGeom prst="rect">
            <a:avLst/>
          </a:prstGeom>
          <a:noFill/>
        </p:spPr>
        <p:txBody>
          <a:bodyPr wrap="square" rtlCol="0">
            <a:spAutoFit/>
          </a:bodyPr>
          <a:lstStyle/>
          <a:p>
            <a:pPr algn="ctr"/>
            <a:r>
              <a:rPr lang="en-US" sz="2400" dirty="0" err="1"/>
              <a:t>Quintillian</a:t>
            </a:r>
            <a:r>
              <a:rPr lang="en-US" sz="2400" dirty="0"/>
              <a:t> believed developing the memory was a teachable art. Memory is</a:t>
            </a:r>
          </a:p>
          <a:p>
            <a:pPr marL="109728" indent="0" algn="ctr">
              <a:buNone/>
            </a:pPr>
            <a:r>
              <a:rPr lang="en-US" sz="2400" i="1" dirty="0">
                <a:solidFill>
                  <a:srgbClr val="C00000"/>
                </a:solidFill>
              </a:rPr>
              <a:t>“the treasure-house of the ideas supplied by Invention”</a:t>
            </a:r>
          </a:p>
        </p:txBody>
      </p:sp>
      <p:graphicFrame>
        <p:nvGraphicFramePr>
          <p:cNvPr id="9" name="Diagram 8"/>
          <p:cNvGraphicFramePr/>
          <p:nvPr>
            <p:extLst>
              <p:ext uri="{D42A27DB-BD31-4B8C-83A1-F6EECF244321}">
                <p14:modId xmlns:p14="http://schemas.microsoft.com/office/powerpoint/2010/main" val="731192806"/>
              </p:ext>
            </p:extLst>
          </p:nvPr>
        </p:nvGraphicFramePr>
        <p:xfrm>
          <a:off x="260350" y="0"/>
          <a:ext cx="11931650" cy="11715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95411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019550" cy="1325563"/>
          </a:xfrm>
        </p:spPr>
        <p:txBody>
          <a:bodyPr/>
          <a:lstStyle/>
          <a:p>
            <a:r>
              <a:rPr lang="en-US" b="1" dirty="0"/>
              <a:t>Today’s Roadmap</a:t>
            </a:r>
          </a:p>
        </p:txBody>
      </p:sp>
      <p:pic>
        <p:nvPicPr>
          <p:cNvPr id="5" name="Picture 4"/>
          <p:cNvPicPr>
            <a:picLocks noChangeAspect="1"/>
          </p:cNvPicPr>
          <p:nvPr/>
        </p:nvPicPr>
        <p:blipFill>
          <a:blip r:embed="rId3"/>
          <a:stretch>
            <a:fillRect/>
          </a:stretch>
        </p:blipFill>
        <p:spPr>
          <a:xfrm>
            <a:off x="0" y="0"/>
            <a:ext cx="12192000" cy="6910546"/>
          </a:xfrm>
          <a:prstGeom prst="rect">
            <a:avLst/>
          </a:prstGeom>
        </p:spPr>
      </p:pic>
      <p:cxnSp>
        <p:nvCxnSpPr>
          <p:cNvPr id="8" name="Connector: Curved 7"/>
          <p:cNvCxnSpPr>
            <a:cxnSpLocks/>
          </p:cNvCxnSpPr>
          <p:nvPr/>
        </p:nvCxnSpPr>
        <p:spPr>
          <a:xfrm rot="5400000" flipH="1" flipV="1">
            <a:off x="3406879" y="5633884"/>
            <a:ext cx="1253614" cy="103240"/>
          </a:xfrm>
          <a:prstGeom prst="curvedConnector3">
            <a:avLst/>
          </a:prstGeom>
          <a:ln w="73025">
            <a:prstDash val="sysDash"/>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a:cxnSpLocks/>
          </p:cNvCxnSpPr>
          <p:nvPr/>
        </p:nvCxnSpPr>
        <p:spPr>
          <a:xfrm flipV="1">
            <a:off x="4100052" y="4387070"/>
            <a:ext cx="757698" cy="671627"/>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flipH="1" flipV="1">
            <a:off x="4557253" y="3126659"/>
            <a:ext cx="221533" cy="1260411"/>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flipH="1" flipV="1">
            <a:off x="4365523" y="2068847"/>
            <a:ext cx="191730" cy="1095532"/>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flipH="1" flipV="1">
            <a:off x="3850558" y="1210040"/>
            <a:ext cx="551836" cy="1028414"/>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249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643319"/>
            <a:ext cx="12185650" cy="6214682"/>
          </a:xfrm>
          <a:prstGeom prst="rect">
            <a:avLst/>
          </a:prstGeom>
        </p:spPr>
      </p:pic>
      <p:graphicFrame>
        <p:nvGraphicFramePr>
          <p:cNvPr id="4" name="Diagram 3"/>
          <p:cNvGraphicFramePr/>
          <p:nvPr>
            <p:extLst/>
          </p:nvPr>
        </p:nvGraphicFramePr>
        <p:xfrm>
          <a:off x="260350" y="0"/>
          <a:ext cx="11931650" cy="11715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260350" y="1171577"/>
            <a:ext cx="5403031" cy="760462"/>
          </a:xfrm>
        </p:spPr>
        <p:txBody>
          <a:bodyPr>
            <a:normAutofit/>
          </a:bodyPr>
          <a:lstStyle/>
          <a:p>
            <a:r>
              <a:rPr lang="en-US" sz="4800" b="1" u="sng" dirty="0"/>
              <a:t>Woodruff P.E. Center</a:t>
            </a:r>
          </a:p>
        </p:txBody>
      </p:sp>
      <p:sp>
        <p:nvSpPr>
          <p:cNvPr id="3" name="Content Placeholder 2"/>
          <p:cNvSpPr>
            <a:spLocks noGrp="1"/>
          </p:cNvSpPr>
          <p:nvPr>
            <p:ph idx="1"/>
          </p:nvPr>
        </p:nvSpPr>
        <p:spPr>
          <a:xfrm>
            <a:off x="260350" y="2057401"/>
            <a:ext cx="4414681" cy="3743324"/>
          </a:xfrm>
          <a:solidFill>
            <a:srgbClr val="808080">
              <a:alpha val="85000"/>
            </a:srgbClr>
          </a:solidFill>
        </p:spPr>
        <p:txBody>
          <a:bodyPr>
            <a:normAutofit/>
          </a:bodyPr>
          <a:lstStyle/>
          <a:p>
            <a:r>
              <a:rPr lang="en-US" b="1" dirty="0"/>
              <a:t>Name one academic activity/exercise.</a:t>
            </a:r>
          </a:p>
          <a:p>
            <a:r>
              <a:rPr lang="en-US" b="1" dirty="0"/>
              <a:t>What makes something “Unforgettable”?</a:t>
            </a:r>
          </a:p>
          <a:p>
            <a:r>
              <a:rPr lang="en-US" b="1" dirty="0"/>
              <a:t>NEUROBIOLOGY</a:t>
            </a:r>
          </a:p>
          <a:p>
            <a:pPr lvl="1"/>
            <a:r>
              <a:rPr lang="en-US" b="1" dirty="0"/>
              <a:t>Long-Distance Running</a:t>
            </a:r>
          </a:p>
          <a:p>
            <a:pPr lvl="1"/>
            <a:r>
              <a:rPr lang="en-US" b="1" dirty="0"/>
              <a:t>Emotional Memory</a:t>
            </a:r>
          </a:p>
          <a:p>
            <a:pPr lvl="1"/>
            <a:r>
              <a:rPr lang="en-US" b="1" dirty="0"/>
              <a:t>1</a:t>
            </a:r>
            <a:r>
              <a:rPr lang="en-US" b="1" baseline="30000" dirty="0"/>
              <a:t>st</a:t>
            </a:r>
            <a:r>
              <a:rPr lang="en-US" b="1" dirty="0"/>
              <a:t> Person Perspective</a:t>
            </a:r>
          </a:p>
          <a:p>
            <a:pPr lvl="1"/>
            <a:endParaRPr lang="en-US" b="1" dirty="0"/>
          </a:p>
        </p:txBody>
      </p:sp>
    </p:spTree>
    <p:extLst>
      <p:ext uri="{BB962C8B-B14F-4D97-AF65-F5344CB8AC3E}">
        <p14:creationId xmlns:p14="http://schemas.microsoft.com/office/powerpoint/2010/main" val="403958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019550" cy="1325563"/>
          </a:xfrm>
        </p:spPr>
        <p:txBody>
          <a:bodyPr/>
          <a:lstStyle/>
          <a:p>
            <a:r>
              <a:rPr lang="en-US" b="1" dirty="0"/>
              <a:t>Today’s Roadmap</a:t>
            </a:r>
          </a:p>
        </p:txBody>
      </p:sp>
      <p:pic>
        <p:nvPicPr>
          <p:cNvPr id="5" name="Picture 4"/>
          <p:cNvPicPr>
            <a:picLocks noChangeAspect="1"/>
          </p:cNvPicPr>
          <p:nvPr/>
        </p:nvPicPr>
        <p:blipFill>
          <a:blip r:embed="rId3"/>
          <a:stretch>
            <a:fillRect/>
          </a:stretch>
        </p:blipFill>
        <p:spPr>
          <a:xfrm>
            <a:off x="0" y="0"/>
            <a:ext cx="12192000" cy="6910546"/>
          </a:xfrm>
          <a:prstGeom prst="rect">
            <a:avLst/>
          </a:prstGeom>
        </p:spPr>
      </p:pic>
      <p:cxnSp>
        <p:nvCxnSpPr>
          <p:cNvPr id="8" name="Connector: Curved 7"/>
          <p:cNvCxnSpPr>
            <a:cxnSpLocks/>
          </p:cNvCxnSpPr>
          <p:nvPr/>
        </p:nvCxnSpPr>
        <p:spPr>
          <a:xfrm rot="5400000" flipH="1" flipV="1">
            <a:off x="3406879" y="5633884"/>
            <a:ext cx="1253614" cy="103240"/>
          </a:xfrm>
          <a:prstGeom prst="curvedConnector3">
            <a:avLst/>
          </a:prstGeom>
          <a:ln w="73025">
            <a:prstDash val="sysDash"/>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a:cxnSpLocks/>
          </p:cNvCxnSpPr>
          <p:nvPr/>
        </p:nvCxnSpPr>
        <p:spPr>
          <a:xfrm flipV="1">
            <a:off x="4100052" y="4387070"/>
            <a:ext cx="757698" cy="671627"/>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flipH="1" flipV="1">
            <a:off x="4557253" y="3126659"/>
            <a:ext cx="221533" cy="1260411"/>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flipH="1" flipV="1">
            <a:off x="4365523" y="2068847"/>
            <a:ext cx="191730" cy="1095532"/>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flipH="1" flipV="1">
            <a:off x="3850558" y="1210040"/>
            <a:ext cx="551836" cy="1028414"/>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a:off x="4402394" y="1051920"/>
            <a:ext cx="730045" cy="0"/>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a:off x="4998474" y="1051920"/>
            <a:ext cx="1874274" cy="2622503"/>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flipH="1">
            <a:off x="6504039" y="3729502"/>
            <a:ext cx="370246" cy="562279"/>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32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171576"/>
            <a:ext cx="12192000" cy="5646186"/>
          </a:xfrm>
          <a:prstGeom prst="rect">
            <a:avLst/>
          </a:prstGeom>
        </p:spPr>
      </p:pic>
      <p:graphicFrame>
        <p:nvGraphicFramePr>
          <p:cNvPr id="4" name="Diagram 3"/>
          <p:cNvGraphicFramePr/>
          <p:nvPr>
            <p:extLst>
              <p:ext uri="{D42A27DB-BD31-4B8C-83A1-F6EECF244321}">
                <p14:modId xmlns:p14="http://schemas.microsoft.com/office/powerpoint/2010/main" val="1559180844"/>
              </p:ext>
            </p:extLst>
          </p:nvPr>
        </p:nvGraphicFramePr>
        <p:xfrm>
          <a:off x="260350" y="0"/>
          <a:ext cx="11931650" cy="11715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260350" y="1171576"/>
            <a:ext cx="4518127" cy="893197"/>
          </a:xfrm>
        </p:spPr>
        <p:txBody>
          <a:bodyPr>
            <a:normAutofit/>
          </a:bodyPr>
          <a:lstStyle/>
          <a:p>
            <a:r>
              <a:rPr lang="en-US" sz="4800" b="1" u="sng" dirty="0"/>
              <a:t>Woodruff Library</a:t>
            </a:r>
          </a:p>
        </p:txBody>
      </p:sp>
      <p:sp>
        <p:nvSpPr>
          <p:cNvPr id="3" name="Content Placeholder 2"/>
          <p:cNvSpPr>
            <a:spLocks noGrp="1"/>
          </p:cNvSpPr>
          <p:nvPr>
            <p:ph idx="1"/>
          </p:nvPr>
        </p:nvSpPr>
        <p:spPr>
          <a:xfrm>
            <a:off x="254001" y="2321909"/>
            <a:ext cx="5090732" cy="3527098"/>
          </a:xfrm>
          <a:solidFill>
            <a:srgbClr val="808080">
              <a:alpha val="85000"/>
            </a:srgbClr>
          </a:solidFill>
        </p:spPr>
        <p:txBody>
          <a:bodyPr>
            <a:normAutofit lnSpcReduction="10000"/>
          </a:bodyPr>
          <a:lstStyle/>
          <a:p>
            <a:r>
              <a:rPr lang="en-US" b="1" dirty="0"/>
              <a:t>Elaborative Study Techniques</a:t>
            </a:r>
          </a:p>
          <a:p>
            <a:pPr lvl="1"/>
            <a:r>
              <a:rPr lang="en-US" b="1" dirty="0"/>
              <a:t>Elaborative Encoding: A deeper level of retention involving larger neural networks</a:t>
            </a:r>
          </a:p>
          <a:p>
            <a:pPr lvl="1"/>
            <a:r>
              <a:rPr lang="en-US" b="1" dirty="0"/>
              <a:t>Ex. songs, poems, drawings, stories, movie quotes, </a:t>
            </a:r>
            <a:r>
              <a:rPr lang="en-US" b="1" dirty="0" err="1"/>
              <a:t>etc</a:t>
            </a:r>
            <a:r>
              <a:rPr lang="en-US" b="1" dirty="0"/>
              <a:t>…</a:t>
            </a:r>
          </a:p>
          <a:p>
            <a:pPr lvl="1"/>
            <a:r>
              <a:rPr lang="en-US" b="1" dirty="0"/>
              <a:t>Using the framework of Space</a:t>
            </a:r>
          </a:p>
          <a:p>
            <a:r>
              <a:rPr lang="en-US" b="1" dirty="0"/>
              <a:t>Review Schedule (Rule of 1/2s)</a:t>
            </a:r>
          </a:p>
          <a:p>
            <a:r>
              <a:rPr lang="en-US" b="1" dirty="0"/>
              <a:t>Importance of Maintenance</a:t>
            </a:r>
          </a:p>
          <a:p>
            <a:pPr lvl="1"/>
            <a:endParaRPr lang="en-US" b="1" dirty="0"/>
          </a:p>
        </p:txBody>
      </p:sp>
    </p:spTree>
    <p:extLst>
      <p:ext uri="{BB962C8B-B14F-4D97-AF65-F5344CB8AC3E}">
        <p14:creationId xmlns:p14="http://schemas.microsoft.com/office/powerpoint/2010/main" val="378048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019550" cy="1325563"/>
          </a:xfrm>
        </p:spPr>
        <p:txBody>
          <a:bodyPr/>
          <a:lstStyle/>
          <a:p>
            <a:r>
              <a:rPr lang="en-US" b="1" dirty="0"/>
              <a:t>Today’s Roadmap</a:t>
            </a:r>
          </a:p>
        </p:txBody>
      </p:sp>
      <p:pic>
        <p:nvPicPr>
          <p:cNvPr id="5" name="Picture 4"/>
          <p:cNvPicPr>
            <a:picLocks noChangeAspect="1"/>
          </p:cNvPicPr>
          <p:nvPr/>
        </p:nvPicPr>
        <p:blipFill>
          <a:blip r:embed="rId3"/>
          <a:stretch>
            <a:fillRect/>
          </a:stretch>
        </p:blipFill>
        <p:spPr>
          <a:xfrm>
            <a:off x="0" y="0"/>
            <a:ext cx="12192000" cy="6910546"/>
          </a:xfrm>
          <a:prstGeom prst="rect">
            <a:avLst/>
          </a:prstGeom>
        </p:spPr>
      </p:pic>
      <p:cxnSp>
        <p:nvCxnSpPr>
          <p:cNvPr id="8" name="Connector: Curved 7"/>
          <p:cNvCxnSpPr>
            <a:cxnSpLocks/>
          </p:cNvCxnSpPr>
          <p:nvPr/>
        </p:nvCxnSpPr>
        <p:spPr>
          <a:xfrm rot="5400000" flipH="1" flipV="1">
            <a:off x="3406879" y="5633884"/>
            <a:ext cx="1253614" cy="103240"/>
          </a:xfrm>
          <a:prstGeom prst="curvedConnector3">
            <a:avLst/>
          </a:prstGeom>
          <a:ln w="73025">
            <a:prstDash val="sysDash"/>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a:cxnSpLocks/>
          </p:cNvCxnSpPr>
          <p:nvPr/>
        </p:nvCxnSpPr>
        <p:spPr>
          <a:xfrm flipV="1">
            <a:off x="4100052" y="4387070"/>
            <a:ext cx="757698" cy="671627"/>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flipH="1" flipV="1">
            <a:off x="4557253" y="3126659"/>
            <a:ext cx="221533" cy="1260411"/>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flipH="1" flipV="1">
            <a:off x="4365523" y="2068847"/>
            <a:ext cx="191730" cy="1095532"/>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flipH="1" flipV="1">
            <a:off x="3850558" y="1210040"/>
            <a:ext cx="551836" cy="1028414"/>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a:off x="4402394" y="1051920"/>
            <a:ext cx="730045" cy="0"/>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a:off x="4998474" y="1051920"/>
            <a:ext cx="1874274" cy="2622503"/>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flipH="1">
            <a:off x="6504039" y="3729502"/>
            <a:ext cx="370246" cy="562279"/>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a:off x="6504039" y="4276112"/>
            <a:ext cx="1106129" cy="1225036"/>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832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171576"/>
            <a:ext cx="12192000" cy="5486400"/>
          </a:xfrm>
          <a:prstGeom prst="rect">
            <a:avLst/>
          </a:prstGeom>
        </p:spPr>
      </p:pic>
      <p:graphicFrame>
        <p:nvGraphicFramePr>
          <p:cNvPr id="4" name="Diagram 3"/>
          <p:cNvGraphicFramePr/>
          <p:nvPr>
            <p:extLst>
              <p:ext uri="{D42A27DB-BD31-4B8C-83A1-F6EECF244321}">
                <p14:modId xmlns:p14="http://schemas.microsoft.com/office/powerpoint/2010/main" val="149590172"/>
              </p:ext>
            </p:extLst>
          </p:nvPr>
        </p:nvGraphicFramePr>
        <p:xfrm>
          <a:off x="260350" y="0"/>
          <a:ext cx="11931650" cy="11715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212315" y="1171576"/>
            <a:ext cx="6966360" cy="885824"/>
          </a:xfrm>
          <a:scene3d>
            <a:camera prst="orthographicFront"/>
            <a:lightRig rig="threePt" dir="t"/>
          </a:scene3d>
          <a:sp3d>
            <a:bevelT w="165100" prst="coolSlant"/>
          </a:sp3d>
        </p:spPr>
        <p:txBody>
          <a:bodyPr>
            <a:normAutofit/>
          </a:bodyPr>
          <a:lstStyle/>
          <a:p>
            <a:r>
              <a:rPr lang="en-US" sz="4800" b="1" u="sng" dirty="0"/>
              <a:t>Schwartz Center for the Arts</a:t>
            </a:r>
          </a:p>
        </p:txBody>
      </p:sp>
      <p:sp>
        <p:nvSpPr>
          <p:cNvPr id="3" name="Content Placeholder 2"/>
          <p:cNvSpPr>
            <a:spLocks noGrp="1"/>
          </p:cNvSpPr>
          <p:nvPr>
            <p:ph idx="1"/>
          </p:nvPr>
        </p:nvSpPr>
        <p:spPr>
          <a:xfrm>
            <a:off x="260350" y="2386393"/>
            <a:ext cx="5089525" cy="3250215"/>
          </a:xfrm>
          <a:solidFill>
            <a:srgbClr val="808080">
              <a:alpha val="85000"/>
            </a:srgbClr>
          </a:solidFill>
        </p:spPr>
        <p:txBody>
          <a:bodyPr/>
          <a:lstStyle/>
          <a:p>
            <a:r>
              <a:rPr lang="en-US" b="1" dirty="0"/>
              <a:t>How do you apply this in the classroom?</a:t>
            </a:r>
          </a:p>
          <a:p>
            <a:pPr lvl="1"/>
            <a:r>
              <a:rPr lang="en-US" b="1" dirty="0"/>
              <a:t>Courage</a:t>
            </a:r>
          </a:p>
          <a:p>
            <a:pPr lvl="1"/>
            <a:r>
              <a:rPr lang="en-US" b="1" dirty="0"/>
              <a:t>Ask yourself, “Would I remember this 10,20,30 </a:t>
            </a:r>
            <a:r>
              <a:rPr lang="en-US" b="1" dirty="0" err="1"/>
              <a:t>yrs</a:t>
            </a:r>
            <a:r>
              <a:rPr lang="en-US" b="1" dirty="0"/>
              <a:t> from now?”</a:t>
            </a:r>
          </a:p>
          <a:p>
            <a:pPr lvl="1"/>
            <a:r>
              <a:rPr lang="en-US" b="1" dirty="0"/>
              <a:t>Mix between planning and Improv</a:t>
            </a:r>
          </a:p>
        </p:txBody>
      </p:sp>
    </p:spTree>
    <p:extLst>
      <p:ext uri="{BB962C8B-B14F-4D97-AF65-F5344CB8AC3E}">
        <p14:creationId xmlns:p14="http://schemas.microsoft.com/office/powerpoint/2010/main" val="1868805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53965" y="1030383"/>
            <a:ext cx="10515600" cy="1325563"/>
          </a:xfrm>
        </p:spPr>
        <p:txBody>
          <a:bodyPr>
            <a:normAutofit/>
          </a:bodyPr>
          <a:lstStyle/>
          <a:p>
            <a:r>
              <a:rPr lang="en-US" dirty="0">
                <a:solidFill>
                  <a:srgbClr val="C00000"/>
                </a:solidFill>
              </a:rPr>
              <a:t>Why does this matter to teachers?</a:t>
            </a:r>
          </a:p>
        </p:txBody>
      </p:sp>
      <p:sp>
        <p:nvSpPr>
          <p:cNvPr id="2" name="Content Placeholder 1"/>
          <p:cNvSpPr>
            <a:spLocks noGrp="1"/>
          </p:cNvSpPr>
          <p:nvPr>
            <p:ph idx="1"/>
          </p:nvPr>
        </p:nvSpPr>
        <p:spPr>
          <a:xfrm>
            <a:off x="1676400" y="1481329"/>
            <a:ext cx="8534400" cy="4525963"/>
          </a:xfrm>
        </p:spPr>
        <p:txBody>
          <a:bodyPr>
            <a:normAutofit/>
          </a:bodyPr>
          <a:lstStyle/>
          <a:p>
            <a:pPr marL="109728" indent="0">
              <a:buNone/>
            </a:pPr>
            <a:endParaRPr lang="en-US" sz="3200" dirty="0"/>
          </a:p>
          <a:p>
            <a:pPr marL="109728" indent="0">
              <a:buNone/>
            </a:pPr>
            <a:r>
              <a:rPr lang="en-US" sz="3200" dirty="0"/>
              <a:t>Rhetorical Theory teaches</a:t>
            </a:r>
          </a:p>
          <a:p>
            <a:pPr marL="109728" indent="0">
              <a:buNone/>
            </a:pPr>
            <a:r>
              <a:rPr lang="en-US" sz="3200" dirty="0"/>
              <a:t>us that literacy actually destroys</a:t>
            </a:r>
          </a:p>
          <a:p>
            <a:pPr marL="109728" indent="0">
              <a:buNone/>
            </a:pPr>
            <a:r>
              <a:rPr lang="en-US" sz="3200" dirty="0"/>
              <a:t>memory, that as we make room</a:t>
            </a:r>
          </a:p>
          <a:p>
            <a:pPr marL="109728" indent="0">
              <a:buNone/>
            </a:pPr>
            <a:r>
              <a:rPr lang="en-US" sz="3200" dirty="0"/>
              <a:t>for abstract thought, we </a:t>
            </a:r>
          </a:p>
          <a:p>
            <a:pPr marL="109728" indent="0">
              <a:buNone/>
            </a:pPr>
            <a:r>
              <a:rPr lang="en-US" sz="3200" dirty="0"/>
              <a:t>steadily decrease our ability to </a:t>
            </a:r>
          </a:p>
          <a:p>
            <a:pPr marL="109728" indent="0">
              <a:buNone/>
            </a:pPr>
            <a:r>
              <a:rPr lang="en-US" sz="3200" dirty="0"/>
              <a:t>use the </a:t>
            </a:r>
            <a:r>
              <a:rPr lang="en-US" sz="3200" i="1" dirty="0" err="1"/>
              <a:t>memoria</a:t>
            </a:r>
            <a:r>
              <a:rPr lang="en-US" sz="3200" dirty="0"/>
              <a:t> of the ancients.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2705" y="1905000"/>
            <a:ext cx="1750778" cy="3383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Diagram 4"/>
          <p:cNvGraphicFramePr/>
          <p:nvPr>
            <p:extLst>
              <p:ext uri="{D42A27DB-BD31-4B8C-83A1-F6EECF244321}">
                <p14:modId xmlns:p14="http://schemas.microsoft.com/office/powerpoint/2010/main" val="1749325369"/>
              </p:ext>
            </p:extLst>
          </p:nvPr>
        </p:nvGraphicFramePr>
        <p:xfrm>
          <a:off x="260350" y="0"/>
          <a:ext cx="11931650" cy="1171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3567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916917"/>
            <a:ext cx="10515600" cy="1325563"/>
          </a:xfrm>
        </p:spPr>
        <p:txBody>
          <a:bodyPr>
            <a:normAutofit/>
          </a:bodyPr>
          <a:lstStyle/>
          <a:p>
            <a:r>
              <a:rPr lang="en-US" dirty="0">
                <a:solidFill>
                  <a:srgbClr val="C00000"/>
                </a:solidFill>
              </a:rPr>
              <a:t>Theatre’s Martin Carlson— “ghosting”</a:t>
            </a:r>
          </a:p>
        </p:txBody>
      </p:sp>
      <p:sp>
        <p:nvSpPr>
          <p:cNvPr id="2" name="Content Placeholder 1"/>
          <p:cNvSpPr>
            <a:spLocks noGrp="1"/>
          </p:cNvSpPr>
          <p:nvPr>
            <p:ph idx="1"/>
          </p:nvPr>
        </p:nvSpPr>
        <p:spPr>
          <a:xfrm>
            <a:off x="838200" y="2151992"/>
            <a:ext cx="9722618" cy="5105400"/>
          </a:xfrm>
        </p:spPr>
        <p:txBody>
          <a:bodyPr>
            <a:normAutofit fontScale="92500" lnSpcReduction="10000"/>
          </a:bodyPr>
          <a:lstStyle/>
          <a:p>
            <a:pPr marL="109728" indent="0">
              <a:buNone/>
            </a:pPr>
            <a:r>
              <a:rPr lang="en-US" sz="3500" dirty="0"/>
              <a:t>“[The] process of using the memory of </a:t>
            </a:r>
            <a:r>
              <a:rPr lang="en-US" sz="3500" b="1" dirty="0"/>
              <a:t>previous encounters</a:t>
            </a:r>
            <a:r>
              <a:rPr lang="en-US" sz="3500" dirty="0"/>
              <a:t> </a:t>
            </a:r>
            <a:r>
              <a:rPr lang="en-US" sz="3500" b="1" dirty="0"/>
              <a:t>to understand and interpret encounters with new </a:t>
            </a:r>
            <a:r>
              <a:rPr lang="en-US" sz="3500" dirty="0"/>
              <a:t>and somewhat different but apparently similar phenomena is fundamental to human cognition in general…. “</a:t>
            </a:r>
          </a:p>
          <a:p>
            <a:pPr marL="109728" indent="0">
              <a:buNone/>
            </a:pPr>
            <a:endParaRPr lang="en-US" sz="3500" dirty="0"/>
          </a:p>
          <a:p>
            <a:pPr marL="109728" indent="0">
              <a:buNone/>
            </a:pPr>
            <a:r>
              <a:rPr lang="en-US" sz="3500" dirty="0"/>
              <a:t>“. . . [G]hosting presents the identical thing that they [audience members] have encountered before, although now in a somewhat different context.      (6-7)</a:t>
            </a:r>
          </a:p>
          <a:p>
            <a:pPr marL="109728" indent="0">
              <a:buNone/>
            </a:pPr>
            <a:r>
              <a:rPr lang="en-US" dirty="0"/>
              <a:t/>
            </a:r>
            <a:br>
              <a:rPr lang="en-US" dirty="0"/>
            </a:br>
            <a:endParaRPr lang="en-US" dirty="0"/>
          </a:p>
          <a:p>
            <a:pPr marL="109728" indent="0">
              <a:buNone/>
            </a:pPr>
            <a:endParaRPr lang="en-US" dirty="0"/>
          </a:p>
        </p:txBody>
      </p:sp>
      <p:graphicFrame>
        <p:nvGraphicFramePr>
          <p:cNvPr id="4" name="Diagram 3"/>
          <p:cNvGraphicFramePr/>
          <p:nvPr>
            <p:extLst>
              <p:ext uri="{D42A27DB-BD31-4B8C-83A1-F6EECF244321}">
                <p14:modId xmlns:p14="http://schemas.microsoft.com/office/powerpoint/2010/main" val="1749325369"/>
              </p:ext>
            </p:extLst>
          </p:nvPr>
        </p:nvGraphicFramePr>
        <p:xfrm>
          <a:off x="260350" y="0"/>
          <a:ext cx="11931650" cy="1171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2687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2" y="74610"/>
            <a:ext cx="4019550" cy="1325563"/>
          </a:xfrm>
        </p:spPr>
        <p:txBody>
          <a:bodyPr/>
          <a:lstStyle/>
          <a:p>
            <a:r>
              <a:rPr lang="en-US" b="1" dirty="0"/>
              <a:t>Today’s Roadmap</a:t>
            </a:r>
          </a:p>
        </p:txBody>
      </p:sp>
      <p:sp>
        <p:nvSpPr>
          <p:cNvPr id="3" name="Content Placeholder 2"/>
          <p:cNvSpPr>
            <a:spLocks noGrp="1"/>
          </p:cNvSpPr>
          <p:nvPr>
            <p:ph idx="1"/>
          </p:nvPr>
        </p:nvSpPr>
        <p:spPr>
          <a:xfrm>
            <a:off x="61912" y="1400173"/>
            <a:ext cx="9591675" cy="4862513"/>
          </a:xfrm>
        </p:spPr>
        <p:txBody>
          <a:bodyPr>
            <a:normAutofit/>
          </a:bodyPr>
          <a:lstStyle/>
          <a:p>
            <a:r>
              <a:rPr lang="en-US" sz="3200" dirty="0"/>
              <a:t>Places around Emory</a:t>
            </a:r>
          </a:p>
          <a:p>
            <a:pPr lvl="1"/>
            <a:r>
              <a:rPr lang="en-US" dirty="0"/>
              <a:t>Introduction: Gates at Emory</a:t>
            </a:r>
          </a:p>
          <a:p>
            <a:pPr lvl="2"/>
            <a:r>
              <a:rPr lang="en-US" dirty="0"/>
              <a:t>What are students coming in with?</a:t>
            </a:r>
          </a:p>
          <a:p>
            <a:pPr lvl="2"/>
            <a:r>
              <a:rPr lang="en-US" dirty="0"/>
              <a:t>What are YOU coming in with?</a:t>
            </a:r>
          </a:p>
          <a:p>
            <a:pPr lvl="1"/>
            <a:r>
              <a:rPr lang="en-US" dirty="0" err="1"/>
              <a:t>WoodPec</a:t>
            </a:r>
            <a:r>
              <a:rPr lang="en-US" dirty="0"/>
              <a:t> Athletic Center (track)</a:t>
            </a:r>
          </a:p>
          <a:p>
            <a:pPr lvl="2"/>
            <a:r>
              <a:rPr lang="en-US" dirty="0"/>
              <a:t>Physiology of Learning &amp; Memory</a:t>
            </a:r>
          </a:p>
          <a:p>
            <a:pPr lvl="1"/>
            <a:r>
              <a:rPr lang="en-US" dirty="0"/>
              <a:t>Library</a:t>
            </a:r>
          </a:p>
          <a:p>
            <a:pPr lvl="2"/>
            <a:r>
              <a:rPr lang="en-US" dirty="0"/>
              <a:t>Retention Techniques</a:t>
            </a:r>
          </a:p>
          <a:p>
            <a:pPr lvl="1"/>
            <a:r>
              <a:rPr lang="en-US" dirty="0"/>
              <a:t>Schwartz Center for the Arts</a:t>
            </a:r>
          </a:p>
          <a:p>
            <a:pPr lvl="2"/>
            <a:r>
              <a:rPr lang="en-US" dirty="0"/>
              <a:t>Performance Time</a:t>
            </a:r>
          </a:p>
          <a:p>
            <a:pPr lvl="2"/>
            <a:r>
              <a:rPr lang="en-US" dirty="0"/>
              <a:t>How you work this into your actual classrooms</a:t>
            </a:r>
          </a:p>
          <a:p>
            <a:pPr lvl="1"/>
            <a:r>
              <a:rPr lang="en-US" dirty="0"/>
              <a:t>Slice &amp; Pint</a:t>
            </a:r>
          </a:p>
          <a:p>
            <a:pPr lvl="2"/>
            <a:r>
              <a:rPr lang="en-US" dirty="0"/>
              <a:t>Discussion</a:t>
            </a:r>
          </a:p>
          <a:p>
            <a:pPr lvl="1"/>
            <a:endParaRPr lang="en-US" dirty="0"/>
          </a:p>
        </p:txBody>
      </p:sp>
      <p:pic>
        <p:nvPicPr>
          <p:cNvPr id="5" name="Picture 4"/>
          <p:cNvPicPr>
            <a:picLocks noChangeAspect="1"/>
          </p:cNvPicPr>
          <p:nvPr/>
        </p:nvPicPr>
        <p:blipFill>
          <a:blip r:embed="rId3"/>
          <a:stretch>
            <a:fillRect/>
          </a:stretch>
        </p:blipFill>
        <p:spPr>
          <a:xfrm>
            <a:off x="5211620" y="1027906"/>
            <a:ext cx="6839886" cy="4114802"/>
          </a:xfrm>
          <a:prstGeom prst="rect">
            <a:avLst/>
          </a:prstGeom>
        </p:spPr>
      </p:pic>
    </p:spTree>
    <p:extLst>
      <p:ext uri="{BB962C8B-B14F-4D97-AF65-F5344CB8AC3E}">
        <p14:creationId xmlns:p14="http://schemas.microsoft.com/office/powerpoint/2010/main" val="361623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932684"/>
            <a:ext cx="10515600" cy="1325563"/>
          </a:xfrm>
        </p:spPr>
        <p:txBody>
          <a:bodyPr/>
          <a:lstStyle/>
          <a:p>
            <a:r>
              <a:rPr lang="en-US" dirty="0">
                <a:solidFill>
                  <a:srgbClr val="C00000"/>
                </a:solidFill>
              </a:rPr>
              <a:t>Composition Theory</a:t>
            </a:r>
          </a:p>
        </p:txBody>
      </p:sp>
      <p:sp>
        <p:nvSpPr>
          <p:cNvPr id="2" name="Content Placeholder 1"/>
          <p:cNvSpPr>
            <a:spLocks noGrp="1"/>
          </p:cNvSpPr>
          <p:nvPr>
            <p:ph idx="1"/>
          </p:nvPr>
        </p:nvSpPr>
        <p:spPr/>
        <p:txBody>
          <a:bodyPr>
            <a:normAutofit/>
          </a:bodyPr>
          <a:lstStyle/>
          <a:p>
            <a:r>
              <a:rPr lang="en-US" sz="3200" dirty="0"/>
              <a:t>Thinking this way gives us a richer and more nuanced understanding of our pedagogies (and even of ourselves as teachers) by </a:t>
            </a:r>
            <a:r>
              <a:rPr lang="en-US" sz="3200" b="1" dirty="0"/>
              <a:t>recognizing the presence of the past</a:t>
            </a:r>
            <a:r>
              <a:rPr lang="en-US" sz="3200" dirty="0"/>
              <a:t> in our classrooms and in our lives.</a:t>
            </a:r>
          </a:p>
          <a:p>
            <a:endParaRPr lang="en-US" sz="3200" dirty="0"/>
          </a:p>
          <a:p>
            <a:r>
              <a:rPr lang="en-US" sz="3200" dirty="0"/>
              <a:t>We create </a:t>
            </a:r>
            <a:r>
              <a:rPr lang="en-US" sz="3200" b="1" dirty="0"/>
              <a:t>“</a:t>
            </a:r>
            <a:r>
              <a:rPr lang="en-US" sz="3200" b="1" dirty="0" err="1"/>
              <a:t>intertexts</a:t>
            </a:r>
            <a:r>
              <a:rPr lang="en-US" sz="3200" b="1" dirty="0"/>
              <a:t>” </a:t>
            </a:r>
            <a:r>
              <a:rPr lang="en-US" sz="3200" dirty="0"/>
              <a:t>in the classroom which are composed by the teacher, the text, the student, and all those who come along with the teacher, the text, and the student (ghosts)—all are collaborators.</a:t>
            </a:r>
          </a:p>
        </p:txBody>
      </p:sp>
      <p:graphicFrame>
        <p:nvGraphicFramePr>
          <p:cNvPr id="4" name="Diagram 3"/>
          <p:cNvGraphicFramePr/>
          <p:nvPr>
            <p:extLst>
              <p:ext uri="{D42A27DB-BD31-4B8C-83A1-F6EECF244321}">
                <p14:modId xmlns:p14="http://schemas.microsoft.com/office/powerpoint/2010/main" val="1749325369"/>
              </p:ext>
            </p:extLst>
          </p:nvPr>
        </p:nvGraphicFramePr>
        <p:xfrm>
          <a:off x="260350" y="0"/>
          <a:ext cx="11931650" cy="1171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7295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1359" y="979980"/>
            <a:ext cx="10515600" cy="1325563"/>
          </a:xfrm>
        </p:spPr>
        <p:txBody>
          <a:bodyPr>
            <a:normAutofit/>
          </a:bodyPr>
          <a:lstStyle/>
          <a:p>
            <a:r>
              <a:rPr lang="en-US" dirty="0">
                <a:solidFill>
                  <a:srgbClr val="C00000"/>
                </a:solidFill>
              </a:rPr>
              <a:t>Why does this matter to teachers?</a:t>
            </a:r>
          </a:p>
        </p:txBody>
      </p:sp>
      <p:sp>
        <p:nvSpPr>
          <p:cNvPr id="2" name="Content Placeholder 1"/>
          <p:cNvSpPr>
            <a:spLocks noGrp="1"/>
          </p:cNvSpPr>
          <p:nvPr>
            <p:ph idx="1"/>
          </p:nvPr>
        </p:nvSpPr>
        <p:spPr/>
        <p:txBody>
          <a:bodyPr>
            <a:noAutofit/>
          </a:bodyPr>
          <a:lstStyle/>
          <a:p>
            <a:pPr marL="109728" indent="0">
              <a:buNone/>
            </a:pPr>
            <a:r>
              <a:rPr lang="en-US" dirty="0"/>
              <a:t>We need to invite </a:t>
            </a:r>
            <a:r>
              <a:rPr lang="en-US" i="1" dirty="0" err="1"/>
              <a:t>memoria</a:t>
            </a:r>
            <a:r>
              <a:rPr lang="en-US" dirty="0"/>
              <a:t>, cultivate it, nurture it—way beyond delivery of information.</a:t>
            </a:r>
          </a:p>
          <a:p>
            <a:pPr marL="109728" indent="0">
              <a:buNone/>
            </a:pPr>
            <a:endParaRPr lang="en-US" dirty="0"/>
          </a:p>
          <a:p>
            <a:r>
              <a:rPr lang="en-US" dirty="0"/>
              <a:t>Creates culture, reshapes culture (personal, family, community, national, world)</a:t>
            </a:r>
          </a:p>
          <a:p>
            <a:endParaRPr lang="en-US" dirty="0"/>
          </a:p>
          <a:p>
            <a:r>
              <a:rPr lang="en-US" dirty="0"/>
              <a:t>Creates &amp; shapes identity (all the above)</a:t>
            </a:r>
          </a:p>
          <a:p>
            <a:endParaRPr lang="en-US" dirty="0"/>
          </a:p>
          <a:p>
            <a:r>
              <a:rPr lang="en-US" dirty="0"/>
              <a:t>It is the business/heart of education—making citizens of all the above.</a:t>
            </a:r>
          </a:p>
        </p:txBody>
      </p:sp>
      <p:graphicFrame>
        <p:nvGraphicFramePr>
          <p:cNvPr id="4" name="Diagram 3"/>
          <p:cNvGraphicFramePr/>
          <p:nvPr>
            <p:extLst>
              <p:ext uri="{D42A27DB-BD31-4B8C-83A1-F6EECF244321}">
                <p14:modId xmlns:p14="http://schemas.microsoft.com/office/powerpoint/2010/main" val="1749325369"/>
              </p:ext>
            </p:extLst>
          </p:nvPr>
        </p:nvGraphicFramePr>
        <p:xfrm>
          <a:off x="260350" y="0"/>
          <a:ext cx="11931650" cy="1171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9996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822325"/>
            <a:ext cx="10515600" cy="1325563"/>
          </a:xfrm>
        </p:spPr>
        <p:txBody>
          <a:bodyPr/>
          <a:lstStyle/>
          <a:p>
            <a:r>
              <a:rPr lang="en-US" dirty="0">
                <a:solidFill>
                  <a:srgbClr val="C00000"/>
                </a:solidFill>
              </a:rPr>
              <a:t>Space for </a:t>
            </a:r>
            <a:r>
              <a:rPr lang="en-US" i="1" dirty="0" err="1">
                <a:solidFill>
                  <a:srgbClr val="C00000"/>
                </a:solidFill>
              </a:rPr>
              <a:t>Memoria</a:t>
            </a:r>
            <a:r>
              <a:rPr lang="en-US" i="1" dirty="0">
                <a:solidFill>
                  <a:srgbClr val="C00000"/>
                </a:solidFill>
              </a:rPr>
              <a:t>—</a:t>
            </a:r>
            <a:r>
              <a:rPr lang="en-US" dirty="0">
                <a:solidFill>
                  <a:srgbClr val="C00000"/>
                </a:solidFill>
              </a:rPr>
              <a:t>Inviting</a:t>
            </a:r>
            <a:r>
              <a:rPr lang="en-US" i="1" dirty="0">
                <a:solidFill>
                  <a:srgbClr val="C00000"/>
                </a:solidFill>
              </a:rPr>
              <a:t> </a:t>
            </a:r>
            <a:r>
              <a:rPr lang="en-US" i="1" dirty="0" err="1">
                <a:solidFill>
                  <a:srgbClr val="C00000"/>
                </a:solidFill>
              </a:rPr>
              <a:t>Memoria</a:t>
            </a:r>
            <a:endParaRPr lang="en-US" i="1" dirty="0">
              <a:solidFill>
                <a:srgbClr val="C00000"/>
              </a:solidFill>
            </a:endParaRPr>
          </a:p>
        </p:txBody>
      </p:sp>
      <p:sp>
        <p:nvSpPr>
          <p:cNvPr id="2" name="Content Placeholder 1"/>
          <p:cNvSpPr>
            <a:spLocks noGrp="1"/>
          </p:cNvSpPr>
          <p:nvPr>
            <p:ph idx="1"/>
          </p:nvPr>
        </p:nvSpPr>
        <p:spPr>
          <a:xfrm>
            <a:off x="838200" y="1690688"/>
            <a:ext cx="10515600" cy="4971369"/>
          </a:xfrm>
        </p:spPr>
        <p:txBody>
          <a:bodyPr>
            <a:normAutofit lnSpcReduction="10000"/>
          </a:bodyPr>
          <a:lstStyle/>
          <a:p>
            <a:pPr>
              <a:lnSpc>
                <a:spcPct val="120000"/>
              </a:lnSpc>
            </a:pPr>
            <a:r>
              <a:rPr lang="en-US" sz="3000" dirty="0"/>
              <a:t>Important Touchstones—9/11, Holocaust—hang learning on common shared events</a:t>
            </a:r>
          </a:p>
          <a:p>
            <a:pPr>
              <a:lnSpc>
                <a:spcPct val="120000"/>
              </a:lnSpc>
            </a:pPr>
            <a:r>
              <a:rPr lang="en-US" sz="3000" dirty="0"/>
              <a:t>Emory events—speakers, Coke Toast</a:t>
            </a:r>
          </a:p>
          <a:p>
            <a:pPr>
              <a:lnSpc>
                <a:spcPct val="120000"/>
              </a:lnSpc>
            </a:pPr>
            <a:r>
              <a:rPr lang="en-US" sz="3000" dirty="0"/>
              <a:t>Story—teacher, student, text</a:t>
            </a:r>
          </a:p>
          <a:p>
            <a:pPr>
              <a:lnSpc>
                <a:spcPct val="120000"/>
              </a:lnSpc>
            </a:pPr>
            <a:r>
              <a:rPr lang="en-US" sz="3000" dirty="0"/>
              <a:t>Examples—(ghosts of the past) </a:t>
            </a:r>
          </a:p>
          <a:p>
            <a:pPr>
              <a:lnSpc>
                <a:spcPct val="120000"/>
              </a:lnSpc>
            </a:pPr>
            <a:r>
              <a:rPr lang="en-US" sz="3000" dirty="0"/>
              <a:t>Experiences—physical, emotional</a:t>
            </a:r>
          </a:p>
          <a:p>
            <a:pPr>
              <a:lnSpc>
                <a:spcPct val="120000"/>
              </a:lnSpc>
            </a:pPr>
            <a:r>
              <a:rPr lang="en-US" sz="3000" dirty="0"/>
              <a:t>Values, beliefs, ideas—held in common—Key Terms</a:t>
            </a:r>
          </a:p>
          <a:p>
            <a:pPr>
              <a:lnSpc>
                <a:spcPct val="120000"/>
              </a:lnSpc>
            </a:pPr>
            <a:r>
              <a:rPr lang="en-US" sz="3000" dirty="0"/>
              <a:t>Sounds, rhythms, rhymes, visuals</a:t>
            </a:r>
          </a:p>
          <a:p>
            <a:endParaRPr lang="en-US" dirty="0"/>
          </a:p>
        </p:txBody>
      </p:sp>
      <p:graphicFrame>
        <p:nvGraphicFramePr>
          <p:cNvPr id="4" name="Diagram 3"/>
          <p:cNvGraphicFramePr/>
          <p:nvPr>
            <p:extLst>
              <p:ext uri="{D42A27DB-BD31-4B8C-83A1-F6EECF244321}">
                <p14:modId xmlns:p14="http://schemas.microsoft.com/office/powerpoint/2010/main" val="1749325369"/>
              </p:ext>
            </p:extLst>
          </p:nvPr>
        </p:nvGraphicFramePr>
        <p:xfrm>
          <a:off x="260350" y="0"/>
          <a:ext cx="11931650" cy="1171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9493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019550" cy="1325563"/>
          </a:xfrm>
        </p:spPr>
        <p:txBody>
          <a:bodyPr/>
          <a:lstStyle/>
          <a:p>
            <a:r>
              <a:rPr lang="en-US" b="1" dirty="0"/>
              <a:t>Today’s Roadmap</a:t>
            </a:r>
          </a:p>
        </p:txBody>
      </p:sp>
      <p:pic>
        <p:nvPicPr>
          <p:cNvPr id="5" name="Picture 4"/>
          <p:cNvPicPr>
            <a:picLocks noChangeAspect="1"/>
          </p:cNvPicPr>
          <p:nvPr/>
        </p:nvPicPr>
        <p:blipFill>
          <a:blip r:embed="rId3"/>
          <a:stretch>
            <a:fillRect/>
          </a:stretch>
        </p:blipFill>
        <p:spPr>
          <a:xfrm>
            <a:off x="0" y="0"/>
            <a:ext cx="12192000" cy="6910546"/>
          </a:xfrm>
          <a:prstGeom prst="rect">
            <a:avLst/>
          </a:prstGeom>
        </p:spPr>
      </p:pic>
      <p:cxnSp>
        <p:nvCxnSpPr>
          <p:cNvPr id="8" name="Connector: Curved 7"/>
          <p:cNvCxnSpPr>
            <a:cxnSpLocks/>
          </p:cNvCxnSpPr>
          <p:nvPr/>
        </p:nvCxnSpPr>
        <p:spPr>
          <a:xfrm rot="5400000" flipH="1" flipV="1">
            <a:off x="3406879" y="5633884"/>
            <a:ext cx="1253614" cy="103240"/>
          </a:xfrm>
          <a:prstGeom prst="curvedConnector3">
            <a:avLst/>
          </a:prstGeom>
          <a:ln w="73025">
            <a:prstDash val="sysDash"/>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a:cxnSpLocks/>
          </p:cNvCxnSpPr>
          <p:nvPr/>
        </p:nvCxnSpPr>
        <p:spPr>
          <a:xfrm flipV="1">
            <a:off x="4100052" y="4387070"/>
            <a:ext cx="757698" cy="671627"/>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flipH="1" flipV="1">
            <a:off x="4557253" y="3126659"/>
            <a:ext cx="221533" cy="1260411"/>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flipH="1" flipV="1">
            <a:off x="4365523" y="2068847"/>
            <a:ext cx="191730" cy="1095532"/>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flipH="1" flipV="1">
            <a:off x="3850558" y="1210040"/>
            <a:ext cx="551836" cy="1028414"/>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a:off x="4402394" y="1051920"/>
            <a:ext cx="730045" cy="0"/>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a:off x="4998474" y="1051920"/>
            <a:ext cx="1874274" cy="2622503"/>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flipH="1">
            <a:off x="6504039" y="3729502"/>
            <a:ext cx="370246" cy="562279"/>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a:off x="6504039" y="4276112"/>
            <a:ext cx="1106129" cy="1225036"/>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cxnSpLocks/>
          </p:cNvCxnSpPr>
          <p:nvPr/>
        </p:nvCxnSpPr>
        <p:spPr>
          <a:xfrm>
            <a:off x="7514307" y="5435240"/>
            <a:ext cx="228596" cy="612518"/>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p:cNvCxnSpPr>
          <p:nvPr/>
        </p:nvCxnSpPr>
        <p:spPr>
          <a:xfrm flipH="1">
            <a:off x="5685508" y="5866634"/>
            <a:ext cx="2027898" cy="578411"/>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p:cNvCxnSpPr>
          <p:nvPr/>
        </p:nvCxnSpPr>
        <p:spPr>
          <a:xfrm flipH="1">
            <a:off x="3850558" y="6333635"/>
            <a:ext cx="1856457" cy="298192"/>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312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171576"/>
            <a:ext cx="12192000" cy="5710895"/>
          </a:xfrm>
          <a:prstGeom prst="rect">
            <a:avLst/>
          </a:prstGeom>
        </p:spPr>
      </p:pic>
      <p:graphicFrame>
        <p:nvGraphicFramePr>
          <p:cNvPr id="4" name="Diagram 3"/>
          <p:cNvGraphicFramePr/>
          <p:nvPr>
            <p:extLst>
              <p:ext uri="{D42A27DB-BD31-4B8C-83A1-F6EECF244321}">
                <p14:modId xmlns:p14="http://schemas.microsoft.com/office/powerpoint/2010/main" val="2885084748"/>
              </p:ext>
            </p:extLst>
          </p:nvPr>
        </p:nvGraphicFramePr>
        <p:xfrm>
          <a:off x="260350" y="0"/>
          <a:ext cx="11931650" cy="11715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260350" y="1171577"/>
            <a:ext cx="3205521" cy="885824"/>
          </a:xfrm>
        </p:spPr>
        <p:txBody>
          <a:bodyPr>
            <a:normAutofit/>
          </a:bodyPr>
          <a:lstStyle/>
          <a:p>
            <a:r>
              <a:rPr lang="en-US" sz="4800" b="1" u="sng" dirty="0">
                <a:solidFill>
                  <a:schemeClr val="bg1"/>
                </a:solidFill>
              </a:rPr>
              <a:t>Slice &amp; Pint</a:t>
            </a:r>
          </a:p>
        </p:txBody>
      </p:sp>
      <p:sp>
        <p:nvSpPr>
          <p:cNvPr id="3" name="Content Placeholder 2"/>
          <p:cNvSpPr>
            <a:spLocks noGrp="1"/>
          </p:cNvSpPr>
          <p:nvPr>
            <p:ph idx="1"/>
          </p:nvPr>
        </p:nvSpPr>
        <p:spPr>
          <a:xfrm>
            <a:off x="260351" y="2343152"/>
            <a:ext cx="2798159" cy="1267151"/>
          </a:xfrm>
          <a:solidFill>
            <a:srgbClr val="808080">
              <a:alpha val="73000"/>
            </a:srgbClr>
          </a:solidFill>
        </p:spPr>
        <p:txBody>
          <a:bodyPr/>
          <a:lstStyle/>
          <a:p>
            <a:r>
              <a:rPr lang="en-US" b="1" dirty="0"/>
              <a:t>DISCUSSION</a:t>
            </a:r>
          </a:p>
          <a:p>
            <a:pPr lvl="1"/>
            <a:endParaRPr lang="en-US" b="1" dirty="0"/>
          </a:p>
        </p:txBody>
      </p:sp>
    </p:spTree>
    <p:extLst>
      <p:ext uri="{BB962C8B-B14F-4D97-AF65-F5344CB8AC3E}">
        <p14:creationId xmlns:p14="http://schemas.microsoft.com/office/powerpoint/2010/main" val="4068925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0"/>
            <a:ext cx="10515600" cy="1325563"/>
          </a:xfrm>
        </p:spPr>
        <p:txBody>
          <a:bodyPr>
            <a:normAutofit/>
          </a:bodyPr>
          <a:lstStyle/>
          <a:p>
            <a:r>
              <a:rPr lang="en-US" sz="5400" b="1" dirty="0">
                <a:solidFill>
                  <a:srgbClr val="C00000"/>
                </a:solidFill>
              </a:rPr>
              <a:t>Take-Home Points</a:t>
            </a:r>
          </a:p>
        </p:txBody>
      </p:sp>
      <p:sp>
        <p:nvSpPr>
          <p:cNvPr id="3" name="Content Placeholder 2"/>
          <p:cNvSpPr>
            <a:spLocks noGrp="1"/>
          </p:cNvSpPr>
          <p:nvPr>
            <p:ph idx="1"/>
          </p:nvPr>
        </p:nvSpPr>
        <p:spPr>
          <a:xfrm>
            <a:off x="409574" y="1119188"/>
            <a:ext cx="10925175" cy="5167312"/>
          </a:xfrm>
        </p:spPr>
        <p:txBody>
          <a:bodyPr>
            <a:noAutofit/>
          </a:bodyPr>
          <a:lstStyle/>
          <a:p>
            <a:r>
              <a:rPr lang="en-US" sz="4400" dirty="0"/>
              <a:t> </a:t>
            </a:r>
            <a:r>
              <a:rPr lang="en-US" sz="4000" dirty="0"/>
              <a:t>Many students are coming in with poor methods for retaining knowledge</a:t>
            </a:r>
          </a:p>
          <a:p>
            <a:pPr marL="0" indent="0">
              <a:buNone/>
            </a:pPr>
            <a:endParaRPr lang="en-US" sz="4000" dirty="0"/>
          </a:p>
          <a:p>
            <a:r>
              <a:rPr lang="en-US" sz="4000" dirty="0"/>
              <a:t> Ancient Elaborative Encoding Methods are effective &amp; supported by Modern Neuroscience</a:t>
            </a:r>
          </a:p>
          <a:p>
            <a:pPr marL="0" indent="0">
              <a:buNone/>
            </a:pPr>
            <a:endParaRPr lang="en-US" sz="4000" dirty="0"/>
          </a:p>
          <a:p>
            <a:r>
              <a:rPr lang="en-US" sz="4000" dirty="0"/>
              <a:t> Providing guidance on how to write for retention may be as important as the material you teach.</a:t>
            </a:r>
          </a:p>
          <a:p>
            <a:endParaRPr lang="en-US" sz="4400" dirty="0"/>
          </a:p>
        </p:txBody>
      </p:sp>
    </p:spTree>
    <p:extLst>
      <p:ext uri="{BB962C8B-B14F-4D97-AF65-F5344CB8AC3E}">
        <p14:creationId xmlns:p14="http://schemas.microsoft.com/office/powerpoint/2010/main" val="3675530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Works Cited</a:t>
            </a:r>
          </a:p>
        </p:txBody>
      </p:sp>
      <p:sp>
        <p:nvSpPr>
          <p:cNvPr id="2" name="Content Placeholder 1"/>
          <p:cNvSpPr>
            <a:spLocks noGrp="1"/>
          </p:cNvSpPr>
          <p:nvPr>
            <p:ph idx="1"/>
          </p:nvPr>
        </p:nvSpPr>
        <p:spPr/>
        <p:txBody>
          <a:bodyPr>
            <a:normAutofit/>
          </a:bodyPr>
          <a:lstStyle/>
          <a:p>
            <a:r>
              <a:rPr lang="en-US" sz="2000" dirty="0"/>
              <a:t>Carlson, Marvin.</a:t>
            </a:r>
            <a:r>
              <a:rPr lang="en-US" sz="2000" i="1" dirty="0"/>
              <a:t> The Haunted Stage: The Theatre as Memory </a:t>
            </a:r>
            <a:r>
              <a:rPr lang="en-US" sz="2000" i="1" dirty="0" err="1"/>
              <a:t>Machine.</a:t>
            </a:r>
            <a:r>
              <a:rPr lang="en-US" sz="2000" dirty="0" err="1"/>
              <a:t>Ann</a:t>
            </a:r>
            <a:r>
              <a:rPr lang="en-US" sz="2000" dirty="0"/>
              <a:t> Arbor: U of Michigan P, 2001. Print. </a:t>
            </a:r>
          </a:p>
          <a:p>
            <a:r>
              <a:rPr lang="en-US" sz="2000" dirty="0"/>
              <a:t>Cicero. </a:t>
            </a:r>
            <a:r>
              <a:rPr lang="en-US" sz="2000" i="1" dirty="0"/>
              <a:t>De </a:t>
            </a:r>
            <a:r>
              <a:rPr lang="en-US" sz="2000" i="1" dirty="0" err="1"/>
              <a:t>Oratore</a:t>
            </a:r>
            <a:r>
              <a:rPr lang="en-US" sz="2000" dirty="0"/>
              <a:t>. Books I-II. Trans. E. W. Sutton and H. Rackham. Loeb Classical Library. Cambridge, MA: Harvard UP, 1924. Revised 1948. Print.</a:t>
            </a:r>
          </a:p>
          <a:p>
            <a:r>
              <a:rPr lang="en-US" sz="2000" dirty="0"/>
              <a:t>Quintilian. </a:t>
            </a:r>
            <a:r>
              <a:rPr lang="en-US" sz="2000" i="1" dirty="0"/>
              <a:t>The </a:t>
            </a:r>
            <a:r>
              <a:rPr lang="en-US" sz="2000" i="1" dirty="0" err="1"/>
              <a:t>Institutio</a:t>
            </a:r>
            <a:r>
              <a:rPr lang="en-US" sz="2000" i="1" dirty="0"/>
              <a:t> </a:t>
            </a:r>
            <a:r>
              <a:rPr lang="en-US" sz="2000" i="1" dirty="0" err="1"/>
              <a:t>Oratoria</a:t>
            </a:r>
            <a:r>
              <a:rPr lang="en-US" sz="2000" i="1" dirty="0"/>
              <a:t> of Quintilian</a:t>
            </a:r>
            <a:r>
              <a:rPr lang="en-US" sz="2000" dirty="0"/>
              <a:t>. Trans. H.E. Butler. 4 vols. Loeb Classical Library. Cambridge: MA: Harvard UP, 1920-22. Print.</a:t>
            </a:r>
          </a:p>
          <a:p>
            <a:r>
              <a:rPr lang="en-US" sz="2000" dirty="0"/>
              <a:t>Trapp, Joonna, Paul </a:t>
            </a:r>
            <a:r>
              <a:rPr lang="en-US" sz="2000" dirty="0" err="1"/>
              <a:t>Puccio</a:t>
            </a:r>
            <a:r>
              <a:rPr lang="en-US" sz="2000" dirty="0"/>
              <a:t>, Keith </a:t>
            </a:r>
            <a:r>
              <a:rPr lang="en-US" sz="2000" dirty="0" err="1"/>
              <a:t>Dorwick</a:t>
            </a:r>
            <a:r>
              <a:rPr lang="en-US" sz="2000" dirty="0"/>
              <a:t>, and Bob Mayberry.</a:t>
            </a:r>
            <a:r>
              <a:rPr lang="en-US" sz="2000" b="1" dirty="0"/>
              <a:t> “</a:t>
            </a:r>
            <a:r>
              <a:rPr lang="en-US" sz="2000" dirty="0"/>
              <a:t>Remembering Ghosts, and the Rhetoric of Collaboration: A Play and Text for Teachers and Writers.” </a:t>
            </a:r>
            <a:r>
              <a:rPr lang="en-US" sz="2000" i="1" dirty="0"/>
              <a:t>College Composition and Communication Online</a:t>
            </a:r>
            <a:r>
              <a:rPr lang="en-US" sz="2000" dirty="0"/>
              <a:t>.   January 2012. </a:t>
            </a:r>
            <a:r>
              <a:rPr lang="en-US" sz="2000" u="sng" dirty="0">
                <a:hlinkClick r:id="rId2"/>
              </a:rPr>
              <a:t>http://www.ncte.org/cccc/ccconline</a:t>
            </a:r>
            <a:r>
              <a:rPr lang="en-US" sz="2000" dirty="0"/>
              <a:t>. Web.</a:t>
            </a:r>
            <a:endParaRPr lang="en-US" sz="2000" b="1" i="1" dirty="0"/>
          </a:p>
          <a:p>
            <a:endParaRPr lang="en-US" sz="2000" dirty="0"/>
          </a:p>
        </p:txBody>
      </p:sp>
    </p:spTree>
    <p:extLst>
      <p:ext uri="{BB962C8B-B14F-4D97-AF65-F5344CB8AC3E}">
        <p14:creationId xmlns:p14="http://schemas.microsoft.com/office/powerpoint/2010/main" val="1528160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Works cited</a:t>
            </a:r>
          </a:p>
        </p:txBody>
      </p:sp>
      <p:sp>
        <p:nvSpPr>
          <p:cNvPr id="2" name="Content Placeholder 1"/>
          <p:cNvSpPr>
            <a:spLocks noGrp="1"/>
          </p:cNvSpPr>
          <p:nvPr>
            <p:ph idx="1"/>
          </p:nvPr>
        </p:nvSpPr>
        <p:spPr/>
        <p:txBody>
          <a:bodyPr>
            <a:normAutofit/>
          </a:bodyPr>
          <a:lstStyle/>
          <a:p>
            <a:r>
              <a:rPr lang="en-US" sz="2400" dirty="0"/>
              <a:t>Cicero. </a:t>
            </a:r>
            <a:r>
              <a:rPr lang="en-US" sz="2400" dirty="0" err="1"/>
              <a:t>Oratore</a:t>
            </a:r>
            <a:r>
              <a:rPr lang="en-US" sz="2400" dirty="0"/>
              <a:t>. Trans. H. M. Hubbell. Loeb Classical Library. </a:t>
            </a:r>
            <a:r>
              <a:rPr lang="en-US" sz="2400" dirty="0" err="1"/>
              <a:t>Cambride</a:t>
            </a:r>
            <a:r>
              <a:rPr lang="en-US" sz="2400" dirty="0"/>
              <a:t>, MA: Harvard UP, 1971.</a:t>
            </a:r>
          </a:p>
          <a:p>
            <a:r>
              <a:rPr lang="en-US" sz="2400" dirty="0"/>
              <a:t>Aristotle. Rhetoric. Trans. John Henry </a:t>
            </a:r>
            <a:r>
              <a:rPr lang="en-US" sz="2400" dirty="0" err="1"/>
              <a:t>Freese</a:t>
            </a:r>
            <a:r>
              <a:rPr lang="en-US" sz="2400" dirty="0"/>
              <a:t>. Loeb Classical library. Cambridge, MA: Harvard UP, 1926.</a:t>
            </a:r>
          </a:p>
          <a:p>
            <a:r>
              <a:rPr lang="en-US" sz="2400" dirty="0"/>
              <a:t>Plato. The Collected Dialogues. Ed. Edith Hamilton and Huntington Cairns. Princeton, NJ: </a:t>
            </a:r>
            <a:r>
              <a:rPr lang="en-US" sz="2400" dirty="0" err="1"/>
              <a:t>Printeton</a:t>
            </a:r>
            <a:r>
              <a:rPr lang="en-US" sz="2400" dirty="0"/>
              <a:t>, UP, 1971.</a:t>
            </a:r>
          </a:p>
          <a:p>
            <a:r>
              <a:rPr lang="en-US" sz="2400" dirty="0"/>
              <a:t>Crowley, Sharon &amp; Debra </a:t>
            </a:r>
            <a:r>
              <a:rPr lang="en-US" sz="2400" dirty="0" err="1"/>
              <a:t>Hawhee</a:t>
            </a:r>
            <a:r>
              <a:rPr lang="en-US" sz="2400" dirty="0"/>
              <a:t>. Ancient </a:t>
            </a:r>
            <a:r>
              <a:rPr lang="en-US" sz="2400" dirty="0" err="1"/>
              <a:t>Rhetorics</a:t>
            </a:r>
            <a:r>
              <a:rPr lang="en-US" sz="2400" dirty="0"/>
              <a:t> for </a:t>
            </a:r>
            <a:r>
              <a:rPr lang="en-US" sz="2400" dirty="0" err="1"/>
              <a:t>Contempory</a:t>
            </a:r>
            <a:r>
              <a:rPr lang="en-US" sz="2400" dirty="0"/>
              <a:t> Students. 5</a:t>
            </a:r>
            <a:r>
              <a:rPr lang="en-US" sz="2400" baseline="30000" dirty="0"/>
              <a:t>th</a:t>
            </a:r>
            <a:r>
              <a:rPr lang="en-US" sz="2400" dirty="0"/>
              <a:t> Ed. NY: Pearson, 2012. “Delivery and Memory: Attending to Eyes and Ears, 325-345.</a:t>
            </a:r>
          </a:p>
          <a:p>
            <a:r>
              <a:rPr lang="en-US" sz="2400" dirty="0"/>
              <a:t>Kennedy, Tammie M. Reclaiming </a:t>
            </a:r>
            <a:r>
              <a:rPr lang="en-US" sz="2400" dirty="0" err="1"/>
              <a:t>Memoria</a:t>
            </a:r>
            <a:r>
              <a:rPr lang="en-US" sz="2400" dirty="0"/>
              <a:t> for Writing Pedagogies: Toward a Theory of Rhetorical Memory. </a:t>
            </a:r>
            <a:r>
              <a:rPr lang="en-US" sz="2400" dirty="0" err="1"/>
              <a:t>Diss</a:t>
            </a:r>
            <a:r>
              <a:rPr lang="en-US" sz="2400" dirty="0"/>
              <a:t> 2009.</a:t>
            </a:r>
          </a:p>
          <a:p>
            <a:endParaRPr lang="en-US" dirty="0"/>
          </a:p>
        </p:txBody>
      </p:sp>
    </p:spTree>
    <p:extLst>
      <p:ext uri="{BB962C8B-B14F-4D97-AF65-F5344CB8AC3E}">
        <p14:creationId xmlns:p14="http://schemas.microsoft.com/office/powerpoint/2010/main" val="708470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019550" cy="1325563"/>
          </a:xfrm>
        </p:spPr>
        <p:txBody>
          <a:bodyPr/>
          <a:lstStyle/>
          <a:p>
            <a:r>
              <a:rPr lang="en-US" b="1" dirty="0"/>
              <a:t>Today’s Roadmap</a:t>
            </a:r>
          </a:p>
        </p:txBody>
      </p:sp>
      <p:pic>
        <p:nvPicPr>
          <p:cNvPr id="5" name="Picture 4"/>
          <p:cNvPicPr>
            <a:picLocks noChangeAspect="1"/>
          </p:cNvPicPr>
          <p:nvPr/>
        </p:nvPicPr>
        <p:blipFill>
          <a:blip r:embed="rId3"/>
          <a:stretch>
            <a:fillRect/>
          </a:stretch>
        </p:blipFill>
        <p:spPr>
          <a:xfrm>
            <a:off x="0" y="0"/>
            <a:ext cx="12192000" cy="6910546"/>
          </a:xfrm>
          <a:prstGeom prst="rect">
            <a:avLst/>
          </a:prstGeom>
        </p:spPr>
      </p:pic>
      <p:cxnSp>
        <p:nvCxnSpPr>
          <p:cNvPr id="8" name="Connector: Curved 7"/>
          <p:cNvCxnSpPr>
            <a:cxnSpLocks/>
          </p:cNvCxnSpPr>
          <p:nvPr/>
        </p:nvCxnSpPr>
        <p:spPr>
          <a:xfrm rot="5400000" flipH="1" flipV="1">
            <a:off x="3406879" y="5633884"/>
            <a:ext cx="1253614" cy="103240"/>
          </a:xfrm>
          <a:prstGeom prst="curvedConnector3">
            <a:avLst/>
          </a:prstGeom>
          <a:ln w="73025">
            <a:prstDash val="sysDash"/>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a:cxnSpLocks/>
          </p:cNvCxnSpPr>
          <p:nvPr/>
        </p:nvCxnSpPr>
        <p:spPr>
          <a:xfrm flipV="1">
            <a:off x="4100052" y="4387070"/>
            <a:ext cx="757698" cy="671627"/>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flipH="1" flipV="1">
            <a:off x="4557253" y="3126659"/>
            <a:ext cx="221533" cy="1260411"/>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flipH="1" flipV="1">
            <a:off x="4365523" y="2068847"/>
            <a:ext cx="191730" cy="1095532"/>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flipH="1" flipV="1">
            <a:off x="3850558" y="1210040"/>
            <a:ext cx="551836" cy="1028414"/>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a:off x="4402394" y="1051920"/>
            <a:ext cx="730045" cy="0"/>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a:off x="4998474" y="1051920"/>
            <a:ext cx="1874274" cy="2622503"/>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flipH="1">
            <a:off x="6504039" y="3729502"/>
            <a:ext cx="370246" cy="562279"/>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a:off x="6504039" y="4276112"/>
            <a:ext cx="1106129" cy="1225036"/>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cxnSpLocks/>
          </p:cNvCxnSpPr>
          <p:nvPr/>
        </p:nvCxnSpPr>
        <p:spPr>
          <a:xfrm>
            <a:off x="7514307" y="5435240"/>
            <a:ext cx="228596" cy="612518"/>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p:cNvCxnSpPr>
          <p:nvPr/>
        </p:nvCxnSpPr>
        <p:spPr>
          <a:xfrm flipH="1">
            <a:off x="5685508" y="5866634"/>
            <a:ext cx="2027898" cy="578411"/>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p:cNvCxnSpPr>
          <p:nvPr/>
        </p:nvCxnSpPr>
        <p:spPr>
          <a:xfrm flipH="1">
            <a:off x="3850558" y="6333635"/>
            <a:ext cx="1856457" cy="298192"/>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4998474" y="2822028"/>
            <a:ext cx="472160" cy="47216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9130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71576"/>
            <a:ext cx="12192000" cy="5686424"/>
          </a:xfrm>
          <a:prstGeom prst="rect">
            <a:avLst/>
          </a:prstGeom>
        </p:spPr>
      </p:pic>
      <p:graphicFrame>
        <p:nvGraphicFramePr>
          <p:cNvPr id="4" name="Diagram 3"/>
          <p:cNvGraphicFramePr/>
          <p:nvPr>
            <p:extLst/>
          </p:nvPr>
        </p:nvGraphicFramePr>
        <p:xfrm>
          <a:off x="260350" y="0"/>
          <a:ext cx="11931650" cy="11715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0" y="951710"/>
            <a:ext cx="5869858" cy="1325563"/>
          </a:xfrm>
        </p:spPr>
        <p:txBody>
          <a:bodyPr/>
          <a:lstStyle/>
          <a:p>
            <a:r>
              <a:rPr lang="en-US" b="1" u="sng" dirty="0"/>
              <a:t>Entrance Gates to Emory</a:t>
            </a:r>
          </a:p>
        </p:txBody>
      </p:sp>
      <p:sp>
        <p:nvSpPr>
          <p:cNvPr id="8" name="Content Placeholder 2"/>
          <p:cNvSpPr txBox="1">
            <a:spLocks/>
          </p:cNvSpPr>
          <p:nvPr/>
        </p:nvSpPr>
        <p:spPr>
          <a:xfrm>
            <a:off x="2" y="2020099"/>
            <a:ext cx="4739423" cy="2857500"/>
          </a:xfrm>
          <a:prstGeom prst="rect">
            <a:avLst/>
          </a:prstGeom>
          <a:solidFill>
            <a:srgbClr val="808080">
              <a:alpha val="85000"/>
            </a:srgbClr>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What retention methods are students bringing in?</a:t>
            </a:r>
          </a:p>
          <a:p>
            <a:pPr lvl="1"/>
            <a:r>
              <a:rPr lang="en-US" b="1" dirty="0"/>
              <a:t>Study Guides</a:t>
            </a:r>
          </a:p>
          <a:p>
            <a:pPr lvl="1"/>
            <a:r>
              <a:rPr lang="en-US" b="1" dirty="0"/>
              <a:t>Rote Memorization</a:t>
            </a:r>
          </a:p>
          <a:p>
            <a:pPr lvl="1"/>
            <a:r>
              <a:rPr lang="en-US" b="1" dirty="0"/>
              <a:t>Poor Time Management</a:t>
            </a:r>
          </a:p>
          <a:p>
            <a:pPr lvl="1"/>
            <a:r>
              <a:rPr lang="en-US" b="1" dirty="0"/>
              <a:t>Multi-tasking</a:t>
            </a:r>
          </a:p>
          <a:p>
            <a:r>
              <a:rPr lang="en-US" b="1" dirty="0"/>
              <a:t>What retention methods are you bringing in?</a:t>
            </a:r>
          </a:p>
        </p:txBody>
      </p:sp>
    </p:spTree>
    <p:extLst>
      <p:ext uri="{BB962C8B-B14F-4D97-AF65-F5344CB8AC3E}">
        <p14:creationId xmlns:p14="http://schemas.microsoft.com/office/powerpoint/2010/main" val="1002055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019550" cy="1325563"/>
          </a:xfrm>
        </p:spPr>
        <p:txBody>
          <a:bodyPr/>
          <a:lstStyle/>
          <a:p>
            <a:r>
              <a:rPr lang="en-US" b="1" dirty="0"/>
              <a:t>Today’s Roadmap</a:t>
            </a:r>
          </a:p>
        </p:txBody>
      </p:sp>
      <p:pic>
        <p:nvPicPr>
          <p:cNvPr id="5" name="Picture 4"/>
          <p:cNvPicPr>
            <a:picLocks noChangeAspect="1"/>
          </p:cNvPicPr>
          <p:nvPr/>
        </p:nvPicPr>
        <p:blipFill>
          <a:blip r:embed="rId3"/>
          <a:stretch>
            <a:fillRect/>
          </a:stretch>
        </p:blipFill>
        <p:spPr>
          <a:xfrm>
            <a:off x="0" y="0"/>
            <a:ext cx="12192000" cy="6910546"/>
          </a:xfrm>
          <a:prstGeom prst="rect">
            <a:avLst/>
          </a:prstGeom>
        </p:spPr>
      </p:pic>
      <p:cxnSp>
        <p:nvCxnSpPr>
          <p:cNvPr id="8" name="Connector: Curved 7"/>
          <p:cNvCxnSpPr>
            <a:cxnSpLocks/>
          </p:cNvCxnSpPr>
          <p:nvPr/>
        </p:nvCxnSpPr>
        <p:spPr>
          <a:xfrm rot="5400000" flipH="1" flipV="1">
            <a:off x="3406879" y="5633884"/>
            <a:ext cx="1253614" cy="103240"/>
          </a:xfrm>
          <a:prstGeom prst="curvedConnector3">
            <a:avLst/>
          </a:prstGeom>
          <a:ln w="73025">
            <a:prstDash val="sysDash"/>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a:cxnSpLocks/>
          </p:cNvCxnSpPr>
          <p:nvPr/>
        </p:nvCxnSpPr>
        <p:spPr>
          <a:xfrm flipV="1">
            <a:off x="4100052" y="4387070"/>
            <a:ext cx="757698" cy="671627"/>
          </a:xfrm>
          <a:prstGeom prst="straightConnector1">
            <a:avLst/>
          </a:prstGeom>
          <a:ln w="730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2120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6250"/>
          <a:stretch/>
        </p:blipFill>
        <p:spPr>
          <a:xfrm>
            <a:off x="-1" y="1485900"/>
            <a:ext cx="12192001" cy="5390189"/>
          </a:xfrm>
          <a:prstGeom prst="rect">
            <a:avLst/>
          </a:prstGeom>
        </p:spPr>
      </p:pic>
      <p:graphicFrame>
        <p:nvGraphicFramePr>
          <p:cNvPr id="4" name="Diagram 3"/>
          <p:cNvGraphicFramePr/>
          <p:nvPr>
            <p:extLst>
              <p:ext uri="{D42A27DB-BD31-4B8C-83A1-F6EECF244321}">
                <p14:modId xmlns:p14="http://schemas.microsoft.com/office/powerpoint/2010/main" val="2906539009"/>
              </p:ext>
            </p:extLst>
          </p:nvPr>
        </p:nvGraphicFramePr>
        <p:xfrm>
          <a:off x="260350" y="0"/>
          <a:ext cx="11931650" cy="11715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0" y="1171576"/>
            <a:ext cx="4197350" cy="885824"/>
          </a:xfrm>
        </p:spPr>
        <p:txBody>
          <a:bodyPr>
            <a:normAutofit/>
          </a:bodyPr>
          <a:lstStyle/>
          <a:p>
            <a:r>
              <a:rPr lang="en-US" sz="4800" b="1" u="sng" dirty="0"/>
              <a:t>Carlos Museum</a:t>
            </a:r>
          </a:p>
        </p:txBody>
      </p:sp>
      <p:sp>
        <p:nvSpPr>
          <p:cNvPr id="3" name="Content Placeholder 2"/>
          <p:cNvSpPr>
            <a:spLocks noGrp="1"/>
          </p:cNvSpPr>
          <p:nvPr>
            <p:ph idx="1"/>
          </p:nvPr>
        </p:nvSpPr>
        <p:spPr>
          <a:xfrm>
            <a:off x="0" y="2152170"/>
            <a:ext cx="3837904" cy="2651650"/>
          </a:xfrm>
          <a:solidFill>
            <a:srgbClr val="808080">
              <a:alpha val="85000"/>
            </a:srgbClr>
          </a:solidFill>
        </p:spPr>
        <p:txBody>
          <a:bodyPr>
            <a:normAutofit/>
          </a:bodyPr>
          <a:lstStyle/>
          <a:p>
            <a:r>
              <a:rPr lang="en-US" b="1" dirty="0"/>
              <a:t>HISTORY OF MEMORY FROM ANCIENT GREECE</a:t>
            </a:r>
          </a:p>
          <a:p>
            <a:endParaRPr lang="en-US" b="1" dirty="0"/>
          </a:p>
          <a:p>
            <a:r>
              <a:rPr lang="en-US" b="1" dirty="0"/>
              <a:t>ELABORATIVE ENCODING</a:t>
            </a:r>
          </a:p>
          <a:p>
            <a:pPr lvl="1"/>
            <a:endParaRPr lang="en-US" b="1" dirty="0"/>
          </a:p>
        </p:txBody>
      </p:sp>
    </p:spTree>
    <p:extLst>
      <p:ext uri="{BB962C8B-B14F-4D97-AF65-F5344CB8AC3E}">
        <p14:creationId xmlns:p14="http://schemas.microsoft.com/office/powerpoint/2010/main" val="2618359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516009"/>
            <a:ext cx="10515600" cy="924832"/>
          </a:xfrm>
        </p:spPr>
        <p:txBody>
          <a:bodyPr>
            <a:noAutofit/>
          </a:bodyPr>
          <a:lstStyle/>
          <a:p>
            <a:r>
              <a:rPr lang="en-US" sz="4800" b="1" dirty="0">
                <a:solidFill>
                  <a:srgbClr val="C00000"/>
                </a:solidFill>
              </a:rPr>
              <a:t>The Art of Memory in the Ancient World:</a:t>
            </a:r>
            <a:r>
              <a:rPr lang="en-US" b="1" dirty="0"/>
              <a:t/>
            </a:r>
            <a:br>
              <a:rPr lang="en-US" b="1" dirty="0"/>
            </a:br>
            <a:endParaRPr lang="en-US" b="1" dirty="0"/>
          </a:p>
        </p:txBody>
      </p:sp>
      <p:sp>
        <p:nvSpPr>
          <p:cNvPr id="2" name="Content Placeholder 1"/>
          <p:cNvSpPr>
            <a:spLocks noGrp="1"/>
          </p:cNvSpPr>
          <p:nvPr>
            <p:ph idx="1"/>
          </p:nvPr>
        </p:nvSpPr>
        <p:spPr>
          <a:xfrm>
            <a:off x="838200" y="2186184"/>
            <a:ext cx="10515600" cy="4512299"/>
          </a:xfrm>
        </p:spPr>
        <p:txBody>
          <a:bodyPr>
            <a:normAutofit fontScale="92500" lnSpcReduction="10000"/>
          </a:bodyPr>
          <a:lstStyle/>
          <a:p>
            <a:r>
              <a:rPr lang="en-US" sz="4800" b="1" dirty="0"/>
              <a:t>Simonides: </a:t>
            </a:r>
          </a:p>
          <a:p>
            <a:endParaRPr lang="en-US" sz="4800" b="1" dirty="0"/>
          </a:p>
          <a:p>
            <a:r>
              <a:rPr lang="en-US" sz="4800" b="1" dirty="0"/>
              <a:t>Plato</a:t>
            </a:r>
            <a:r>
              <a:rPr lang="en-US" sz="4800" dirty="0"/>
              <a:t>:  A mental art though which we access the recollection of the ideal, the divine</a:t>
            </a:r>
          </a:p>
          <a:p>
            <a:endParaRPr lang="en-US" sz="4800" dirty="0"/>
          </a:p>
          <a:p>
            <a:r>
              <a:rPr lang="en-US" sz="4800" b="1" dirty="0"/>
              <a:t>Cicero</a:t>
            </a:r>
            <a:r>
              <a:rPr lang="en-US" sz="4800" dirty="0"/>
              <a:t>: part of the virtue of prudence (worked with intelligence and providence)</a:t>
            </a:r>
          </a:p>
        </p:txBody>
      </p:sp>
      <p:graphicFrame>
        <p:nvGraphicFramePr>
          <p:cNvPr id="4" name="Diagram 3"/>
          <p:cNvGraphicFramePr/>
          <p:nvPr>
            <p:extLst>
              <p:ext uri="{D42A27DB-BD31-4B8C-83A1-F6EECF244321}">
                <p14:modId xmlns:p14="http://schemas.microsoft.com/office/powerpoint/2010/main" val="731192806"/>
              </p:ext>
            </p:extLst>
          </p:nvPr>
        </p:nvGraphicFramePr>
        <p:xfrm>
          <a:off x="260350" y="0"/>
          <a:ext cx="11931650" cy="1171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5234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832" y="1202659"/>
            <a:ext cx="10058400" cy="1450757"/>
          </a:xfrm>
        </p:spPr>
        <p:txBody>
          <a:bodyPr/>
          <a:lstStyle/>
          <a:p>
            <a:r>
              <a:rPr lang="en-US" dirty="0"/>
              <a:t>“Inscribing letters on wax”—description of good memory—</a:t>
            </a:r>
            <a:r>
              <a:rPr lang="en-US" i="1" dirty="0"/>
              <a:t>De </a:t>
            </a:r>
            <a:r>
              <a:rPr lang="en-US" i="1" dirty="0" err="1"/>
              <a:t>Oratore</a:t>
            </a:r>
            <a:r>
              <a:rPr lang="en-US" i="1" dirty="0"/>
              <a:t> </a:t>
            </a:r>
            <a:r>
              <a:rPr lang="en-US" dirty="0"/>
              <a:t>II (Lxxxvii.360)</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9247" y="2653416"/>
            <a:ext cx="3941252" cy="3079104"/>
          </a:xfrm>
        </p:spPr>
      </p:pic>
      <p:sp>
        <p:nvSpPr>
          <p:cNvPr id="5" name="TextBox 4"/>
          <p:cNvSpPr txBox="1"/>
          <p:nvPr/>
        </p:nvSpPr>
        <p:spPr>
          <a:xfrm>
            <a:off x="1209247" y="5732520"/>
            <a:ext cx="3941252" cy="830997"/>
          </a:xfrm>
          <a:prstGeom prst="rect">
            <a:avLst/>
          </a:prstGeom>
          <a:noFill/>
        </p:spPr>
        <p:txBody>
          <a:bodyPr wrap="square" rtlCol="0">
            <a:spAutoFit/>
          </a:bodyPr>
          <a:lstStyle/>
          <a:p>
            <a:r>
              <a:rPr lang="en-US" sz="1200" dirty="0"/>
              <a:t>From a picture found in Herculaneum (Mus. </a:t>
            </a:r>
            <a:r>
              <a:rPr lang="en-US" sz="1200" dirty="0" err="1"/>
              <a:t>Borbon</a:t>
            </a:r>
            <a:r>
              <a:rPr lang="en-US" sz="1200" dirty="0"/>
              <a:t>. vol. VI </a:t>
            </a:r>
            <a:r>
              <a:rPr lang="en-US" sz="1200" dirty="0" err="1"/>
              <a:t>tav</a:t>
            </a:r>
            <a:r>
              <a:rPr lang="en-US" sz="1200" dirty="0"/>
              <a:t>. 35). Article by William Ramsey http://penelope.uchicago.edu/Thayer/E/Roman/Texts/secondary/SMIGRA*/Stilus.html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243" y="2671172"/>
            <a:ext cx="4588437" cy="3061348"/>
          </a:xfrm>
          <a:prstGeom prst="rect">
            <a:avLst/>
          </a:prstGeom>
        </p:spPr>
      </p:pic>
      <p:sp>
        <p:nvSpPr>
          <p:cNvPr id="7" name="TextBox 6"/>
          <p:cNvSpPr txBox="1"/>
          <p:nvPr/>
        </p:nvSpPr>
        <p:spPr>
          <a:xfrm>
            <a:off x="6567243" y="5863148"/>
            <a:ext cx="4223035" cy="461665"/>
          </a:xfrm>
          <a:prstGeom prst="rect">
            <a:avLst/>
          </a:prstGeom>
          <a:noFill/>
        </p:spPr>
        <p:txBody>
          <a:bodyPr wrap="square" rtlCol="0">
            <a:spAutoFit/>
          </a:bodyPr>
          <a:lstStyle/>
          <a:p>
            <a:r>
              <a:rPr lang="en-US" sz="1200" dirty="0"/>
              <a:t>By Peter van der </a:t>
            </a:r>
            <a:r>
              <a:rPr lang="en-US" sz="1200" dirty="0" err="1"/>
              <a:t>Sluijs</a:t>
            </a:r>
            <a:r>
              <a:rPr lang="en-US" sz="1200" dirty="0"/>
              <a:t> - Own work, CC BY-SA 3.0, https://commons.wikimedia.org/w/index.php?curid=26045982</a:t>
            </a:r>
          </a:p>
        </p:txBody>
      </p:sp>
      <p:graphicFrame>
        <p:nvGraphicFramePr>
          <p:cNvPr id="8" name="Diagram 7"/>
          <p:cNvGraphicFramePr/>
          <p:nvPr>
            <p:extLst>
              <p:ext uri="{D42A27DB-BD31-4B8C-83A1-F6EECF244321}">
                <p14:modId xmlns:p14="http://schemas.microsoft.com/office/powerpoint/2010/main" val="731192806"/>
              </p:ext>
            </p:extLst>
          </p:nvPr>
        </p:nvGraphicFramePr>
        <p:xfrm>
          <a:off x="260350" y="0"/>
          <a:ext cx="11931650" cy="11715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54291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964214"/>
            <a:ext cx="10515600" cy="1325563"/>
          </a:xfrm>
        </p:spPr>
        <p:txBody>
          <a:bodyPr/>
          <a:lstStyle/>
          <a:p>
            <a:r>
              <a:rPr lang="en-US" b="1" dirty="0">
                <a:solidFill>
                  <a:srgbClr val="FF0000"/>
                </a:solidFill>
              </a:rPr>
              <a:t>Two Parts of Memory</a:t>
            </a:r>
          </a:p>
        </p:txBody>
      </p:sp>
      <p:sp>
        <p:nvSpPr>
          <p:cNvPr id="2" name="Content Placeholder 1"/>
          <p:cNvSpPr>
            <a:spLocks noGrp="1"/>
          </p:cNvSpPr>
          <p:nvPr>
            <p:ph idx="1"/>
          </p:nvPr>
        </p:nvSpPr>
        <p:spPr>
          <a:xfrm>
            <a:off x="838200" y="2135789"/>
            <a:ext cx="10515600" cy="4343839"/>
          </a:xfrm>
        </p:spPr>
        <p:txBody>
          <a:bodyPr>
            <a:normAutofit lnSpcReduction="10000"/>
          </a:bodyPr>
          <a:lstStyle/>
          <a:p>
            <a:r>
              <a:rPr lang="en-US" sz="3600" b="1" dirty="0">
                <a:solidFill>
                  <a:srgbClr val="FF0000"/>
                </a:solidFill>
              </a:rPr>
              <a:t>Natural</a:t>
            </a:r>
            <a:endParaRPr lang="en-US" sz="3600" dirty="0">
              <a:solidFill>
                <a:srgbClr val="FF0000"/>
              </a:solidFill>
            </a:endParaRPr>
          </a:p>
          <a:p>
            <a:endParaRPr lang="en-US" dirty="0"/>
          </a:p>
          <a:p>
            <a:pPr marL="109728" indent="0">
              <a:buNone/>
            </a:pPr>
            <a:r>
              <a:rPr lang="en-US" dirty="0"/>
              <a:t>each individual has set quantity, what we exhibit when called upon to recall information</a:t>
            </a:r>
          </a:p>
          <a:p>
            <a:endParaRPr lang="en-US" dirty="0"/>
          </a:p>
          <a:p>
            <a:r>
              <a:rPr lang="en-US" sz="3200" b="1" dirty="0">
                <a:solidFill>
                  <a:srgbClr val="FF0000"/>
                </a:solidFill>
              </a:rPr>
              <a:t>Artificial </a:t>
            </a:r>
            <a:r>
              <a:rPr lang="en-US" sz="3200" b="1" dirty="0"/>
              <a:t>(made—”artifice”)</a:t>
            </a:r>
            <a:endParaRPr lang="en-US" sz="3200" dirty="0">
              <a:solidFill>
                <a:srgbClr val="FF0000"/>
              </a:solidFill>
            </a:endParaRPr>
          </a:p>
          <a:p>
            <a:endParaRPr lang="en-US" dirty="0"/>
          </a:p>
          <a:p>
            <a:pPr marL="109728" indent="0">
              <a:buNone/>
            </a:pPr>
            <a:r>
              <a:rPr lang="en-US" dirty="0"/>
              <a:t>trainable, teachable with practice--many mnemonic strategies—has organized data into orderly set of memory places for easy retrieval</a:t>
            </a:r>
          </a:p>
        </p:txBody>
      </p:sp>
      <p:graphicFrame>
        <p:nvGraphicFramePr>
          <p:cNvPr id="4" name="Diagram 3"/>
          <p:cNvGraphicFramePr/>
          <p:nvPr>
            <p:extLst>
              <p:ext uri="{D42A27DB-BD31-4B8C-83A1-F6EECF244321}">
                <p14:modId xmlns:p14="http://schemas.microsoft.com/office/powerpoint/2010/main" val="731192806"/>
              </p:ext>
            </p:extLst>
          </p:nvPr>
        </p:nvGraphicFramePr>
        <p:xfrm>
          <a:off x="260350" y="0"/>
          <a:ext cx="11931650" cy="1171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05368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20384</TotalTime>
  <Words>1669</Words>
  <Application>Microsoft Office PowerPoint</Application>
  <PresentationFormat>Widescreen</PresentationFormat>
  <Paragraphs>275</Paragraphs>
  <Slides>27</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Wingdings</vt:lpstr>
      <vt:lpstr>Office Theme</vt:lpstr>
      <vt:lpstr>Writing, Student Memory, and Performance</vt:lpstr>
      <vt:lpstr>Today’s Roadmap</vt:lpstr>
      <vt:lpstr>Today’s Roadmap</vt:lpstr>
      <vt:lpstr>Entrance Gates to Emory</vt:lpstr>
      <vt:lpstr>Today’s Roadmap</vt:lpstr>
      <vt:lpstr>Carlos Museum</vt:lpstr>
      <vt:lpstr>The Art of Memory in the Ancient World: </vt:lpstr>
      <vt:lpstr>“Inscribing letters on wax”—description of good memory—De Oratore II (Lxxxvii.360)</vt:lpstr>
      <vt:lpstr>Two Parts of Memory</vt:lpstr>
      <vt:lpstr>Aristotle’s Memory system</vt:lpstr>
      <vt:lpstr>Memory as Treasure-House! </vt:lpstr>
      <vt:lpstr>Today’s Roadmap</vt:lpstr>
      <vt:lpstr>Woodruff P.E. Center</vt:lpstr>
      <vt:lpstr>Today’s Roadmap</vt:lpstr>
      <vt:lpstr>Woodruff Library</vt:lpstr>
      <vt:lpstr>Today’s Roadmap</vt:lpstr>
      <vt:lpstr>Schwartz Center for the Arts</vt:lpstr>
      <vt:lpstr>Why does this matter to teachers?</vt:lpstr>
      <vt:lpstr>Theatre’s Martin Carlson— “ghosting”</vt:lpstr>
      <vt:lpstr>Composition Theory</vt:lpstr>
      <vt:lpstr>Why does this matter to teachers?</vt:lpstr>
      <vt:lpstr>Space for Memoria—Inviting Memoria</vt:lpstr>
      <vt:lpstr>Today’s Roadmap</vt:lpstr>
      <vt:lpstr>Slice &amp; Pint</vt:lpstr>
      <vt:lpstr>Take-Home Points</vt:lpstr>
      <vt:lpstr>Works Cited</vt:lpstr>
      <vt:lpstr>Works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Kazama</dc:creator>
  <cp:lastModifiedBy>Trapp, Joonna</cp:lastModifiedBy>
  <cp:revision>326</cp:revision>
  <dcterms:created xsi:type="dcterms:W3CDTF">2015-10-15T15:07:54Z</dcterms:created>
  <dcterms:modified xsi:type="dcterms:W3CDTF">2017-03-24T14:45:14Z</dcterms:modified>
</cp:coreProperties>
</file>